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4"/>
  </p:sldMasterIdLst>
  <p:notesMasterIdLst>
    <p:notesMasterId r:id="rId26"/>
  </p:notesMasterIdLst>
  <p:handoutMasterIdLst>
    <p:handoutMasterId r:id="rId27"/>
  </p:handoutMasterIdLst>
  <p:sldIdLst>
    <p:sldId id="771" r:id="rId5"/>
    <p:sldId id="2076137477" r:id="rId6"/>
    <p:sldId id="2076137476" r:id="rId7"/>
    <p:sldId id="2076137478" r:id="rId8"/>
    <p:sldId id="2076137361" r:id="rId9"/>
    <p:sldId id="2076137475" r:id="rId10"/>
    <p:sldId id="2076137474" r:id="rId11"/>
    <p:sldId id="2076137479" r:id="rId12"/>
    <p:sldId id="784" r:id="rId13"/>
    <p:sldId id="792" r:id="rId14"/>
    <p:sldId id="785" r:id="rId15"/>
    <p:sldId id="2076137472" r:id="rId16"/>
    <p:sldId id="789" r:id="rId17"/>
    <p:sldId id="790" r:id="rId18"/>
    <p:sldId id="791" r:id="rId19"/>
    <p:sldId id="787" r:id="rId20"/>
    <p:sldId id="2076137480" r:id="rId21"/>
    <p:sldId id="2076137441" r:id="rId22"/>
    <p:sldId id="256" r:id="rId23"/>
    <p:sldId id="257" r:id="rId24"/>
    <p:sldId id="2076137481" r:id="rId25"/>
  </p:sldIdLst>
  <p:sldSz cx="9144000" cy="5143500" type="screen16x9"/>
  <p:notesSz cx="6889750" cy="10018713"/>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7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ttfield, Anne A" initials="BAA" lastIdx="6" clrIdx="0">
    <p:extLst>
      <p:ext uri="{19B8F6BF-5375-455C-9EA6-DF929625EA0E}">
        <p15:presenceInfo xmlns:p15="http://schemas.microsoft.com/office/powerpoint/2012/main" userId="S-1-5-21-484763869-2147084303-725345543-107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BF5"/>
    <a:srgbClr val="FF0000"/>
    <a:srgbClr val="176F42"/>
    <a:srgbClr val="1E2755"/>
    <a:srgbClr val="2F5743"/>
    <a:srgbClr val="8E3F91"/>
    <a:srgbClr val="AFC236"/>
    <a:srgbClr val="45CE59"/>
    <a:srgbClr val="E95A1A"/>
    <a:srgbClr val="FFD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E5A2AF-A563-4A7E-BF8B-02F278392A37}" v="4" dt="2024-05-15T06:45:04.7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23" autoAdjust="0"/>
    <p:restoredTop sz="90175" autoAdjust="0"/>
  </p:normalViewPr>
  <p:slideViewPr>
    <p:cSldViewPr snapToGrid="0" showGuides="1">
      <p:cViewPr varScale="1">
        <p:scale>
          <a:sx n="155" d="100"/>
          <a:sy n="155" d="100"/>
        </p:scale>
        <p:origin x="288" y="132"/>
      </p:cViewPr>
      <p:guideLst/>
    </p:cSldViewPr>
  </p:slideViewPr>
  <p:outlineViewPr>
    <p:cViewPr>
      <p:scale>
        <a:sx n="33" d="100"/>
        <a:sy n="33" d="100"/>
      </p:scale>
      <p:origin x="0" y="-1980"/>
    </p:cViewPr>
  </p:outlineViewPr>
  <p:notesTextViewPr>
    <p:cViewPr>
      <p:scale>
        <a:sx n="3" d="2"/>
        <a:sy n="3" d="2"/>
      </p:scale>
      <p:origin x="0" y="0"/>
    </p:cViewPr>
  </p:notesTextViewPr>
  <p:sorterViewPr>
    <p:cViewPr>
      <p:scale>
        <a:sx n="106" d="100"/>
        <a:sy n="106" d="100"/>
      </p:scale>
      <p:origin x="0" y="0"/>
    </p:cViewPr>
  </p:sorterViewPr>
  <p:notesViewPr>
    <p:cSldViewPr snapToGrid="0" showGuides="1">
      <p:cViewPr varScale="1">
        <p:scale>
          <a:sx n="81" d="100"/>
          <a:sy n="81" d="100"/>
        </p:scale>
        <p:origin x="3438" y="102"/>
      </p:cViewPr>
      <p:guideLst>
        <p:guide orient="horz" pos="3156"/>
        <p:guide pos="217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nn Lyons" userId="b55887a6-1817-46fd-9b17-0936d0df0b8e" providerId="ADAL" clId="{874EAC0E-73CB-433A-A1ED-7209388F302C}"/>
    <pc:docChg chg="undo custSel addSld delSld modSld">
      <pc:chgData name="Glenn Lyons" userId="b55887a6-1817-46fd-9b17-0936d0df0b8e" providerId="ADAL" clId="{874EAC0E-73CB-433A-A1ED-7209388F302C}" dt="2024-05-10T08:32:32.748" v="1480" actId="20577"/>
      <pc:docMkLst>
        <pc:docMk/>
      </pc:docMkLst>
      <pc:sldChg chg="modSp">
        <pc:chgData name="Glenn Lyons" userId="b55887a6-1817-46fd-9b17-0936d0df0b8e" providerId="ADAL" clId="{874EAC0E-73CB-433A-A1ED-7209388F302C}" dt="2024-05-10T08:00:41.106" v="1272" actId="20577"/>
        <pc:sldMkLst>
          <pc:docMk/>
          <pc:sldMk cId="3064292336" sldId="256"/>
        </pc:sldMkLst>
        <pc:spChg chg="mod">
          <ac:chgData name="Glenn Lyons" userId="b55887a6-1817-46fd-9b17-0936d0df0b8e" providerId="ADAL" clId="{874EAC0E-73CB-433A-A1ED-7209388F302C}" dt="2024-05-10T08:00:41.106" v="1272" actId="20577"/>
          <ac:spMkLst>
            <pc:docMk/>
            <pc:sldMk cId="3064292336" sldId="256"/>
            <ac:spMk id="13" creationId="{74FD022F-5D65-4CE6-BBAC-3DFBCB9A2018}"/>
          </ac:spMkLst>
        </pc:spChg>
      </pc:sldChg>
      <pc:sldChg chg="modSp">
        <pc:chgData name="Glenn Lyons" userId="b55887a6-1817-46fd-9b17-0936d0df0b8e" providerId="ADAL" clId="{874EAC0E-73CB-433A-A1ED-7209388F302C}" dt="2024-05-10T08:00:33.345" v="1267" actId="20577"/>
        <pc:sldMkLst>
          <pc:docMk/>
          <pc:sldMk cId="3222007990" sldId="257"/>
        </pc:sldMkLst>
        <pc:spChg chg="mod">
          <ac:chgData name="Glenn Lyons" userId="b55887a6-1817-46fd-9b17-0936d0df0b8e" providerId="ADAL" clId="{874EAC0E-73CB-433A-A1ED-7209388F302C}" dt="2024-05-10T08:00:33.345" v="1267" actId="20577"/>
          <ac:spMkLst>
            <pc:docMk/>
            <pc:sldMk cId="3222007990" sldId="257"/>
            <ac:spMk id="2" creationId="{A4002A31-50DA-EA86-4029-FC7E54F5C144}"/>
          </ac:spMkLst>
        </pc:spChg>
      </pc:sldChg>
      <pc:sldChg chg="delSp modSp">
        <pc:chgData name="Glenn Lyons" userId="b55887a6-1817-46fd-9b17-0936d0df0b8e" providerId="ADAL" clId="{874EAC0E-73CB-433A-A1ED-7209388F302C}" dt="2024-05-10T07:19:15.834" v="762" actId="20577"/>
        <pc:sldMkLst>
          <pc:docMk/>
          <pc:sldMk cId="1360419305" sldId="771"/>
        </pc:sldMkLst>
        <pc:spChg chg="mod">
          <ac:chgData name="Glenn Lyons" userId="b55887a6-1817-46fd-9b17-0936d0df0b8e" providerId="ADAL" clId="{874EAC0E-73CB-433A-A1ED-7209388F302C}" dt="2024-05-10T07:19:15.834" v="762" actId="20577"/>
          <ac:spMkLst>
            <pc:docMk/>
            <pc:sldMk cId="1360419305" sldId="771"/>
            <ac:spMk id="10" creationId="{7E17DF4C-88B9-4393-8E64-673E4E3A4DB1}"/>
          </ac:spMkLst>
        </pc:spChg>
        <pc:picChg chg="del">
          <ac:chgData name="Glenn Lyons" userId="b55887a6-1817-46fd-9b17-0936d0df0b8e" providerId="ADAL" clId="{874EAC0E-73CB-433A-A1ED-7209388F302C}" dt="2024-05-10T05:07:24.604" v="1" actId="478"/>
          <ac:picMkLst>
            <pc:docMk/>
            <pc:sldMk cId="1360419305" sldId="771"/>
            <ac:picMk id="2" creationId="{928645C3-D415-9F1F-F4D6-184FE7CC674A}"/>
          </ac:picMkLst>
        </pc:picChg>
        <pc:picChg chg="del">
          <ac:chgData name="Glenn Lyons" userId="b55887a6-1817-46fd-9b17-0936d0df0b8e" providerId="ADAL" clId="{874EAC0E-73CB-433A-A1ED-7209388F302C}" dt="2024-05-10T05:07:22.801" v="0" actId="478"/>
          <ac:picMkLst>
            <pc:docMk/>
            <pc:sldMk cId="1360419305" sldId="771"/>
            <ac:picMk id="1028" creationId="{407985CC-4F41-B169-D59D-F0D1E79EF1D0}"/>
          </ac:picMkLst>
        </pc:picChg>
      </pc:sldChg>
      <pc:sldChg chg="modSp del">
        <pc:chgData name="Glenn Lyons" userId="b55887a6-1817-46fd-9b17-0936d0df0b8e" providerId="ADAL" clId="{874EAC0E-73CB-433A-A1ED-7209388F302C}" dt="2024-05-10T07:29:39.311" v="823" actId="2696"/>
        <pc:sldMkLst>
          <pc:docMk/>
          <pc:sldMk cId="2147304896" sldId="783"/>
        </pc:sldMkLst>
        <pc:picChg chg="mod">
          <ac:chgData name="Glenn Lyons" userId="b55887a6-1817-46fd-9b17-0936d0df0b8e" providerId="ADAL" clId="{874EAC0E-73CB-433A-A1ED-7209388F302C}" dt="2024-05-10T07:19:35.609" v="764" actId="1076"/>
          <ac:picMkLst>
            <pc:docMk/>
            <pc:sldMk cId="2147304896" sldId="783"/>
            <ac:picMk id="2050" creationId="{D38535A3-2BBB-B4CB-9849-497FCB0343C5}"/>
          </ac:picMkLst>
        </pc:picChg>
      </pc:sldChg>
      <pc:sldChg chg="modSp modNotesTx">
        <pc:chgData name="Glenn Lyons" userId="b55887a6-1817-46fd-9b17-0936d0df0b8e" providerId="ADAL" clId="{874EAC0E-73CB-433A-A1ED-7209388F302C}" dt="2024-05-10T08:23:18.004" v="1393" actId="113"/>
        <pc:sldMkLst>
          <pc:docMk/>
          <pc:sldMk cId="3267753700" sldId="784"/>
        </pc:sldMkLst>
        <pc:spChg chg="mod">
          <ac:chgData name="Glenn Lyons" userId="b55887a6-1817-46fd-9b17-0936d0df0b8e" providerId="ADAL" clId="{874EAC0E-73CB-433A-A1ED-7209388F302C}" dt="2024-05-10T08:23:18.004" v="1393" actId="113"/>
          <ac:spMkLst>
            <pc:docMk/>
            <pc:sldMk cId="3267753700" sldId="784"/>
            <ac:spMk id="12" creationId="{44EFC0F9-E34A-DBA9-05A5-E1274C5CED28}"/>
          </ac:spMkLst>
        </pc:spChg>
        <pc:spChg chg="mod">
          <ac:chgData name="Glenn Lyons" userId="b55887a6-1817-46fd-9b17-0936d0df0b8e" providerId="ADAL" clId="{874EAC0E-73CB-433A-A1ED-7209388F302C}" dt="2024-05-10T05:57:42.689" v="387" actId="1076"/>
          <ac:spMkLst>
            <pc:docMk/>
            <pc:sldMk cId="3267753700" sldId="784"/>
            <ac:spMk id="29" creationId="{9A733BAD-FFB1-22AB-0C46-99E2CC92A02B}"/>
          </ac:spMkLst>
        </pc:spChg>
        <pc:graphicFrameChg chg="mod">
          <ac:chgData name="Glenn Lyons" userId="b55887a6-1817-46fd-9b17-0936d0df0b8e" providerId="ADAL" clId="{874EAC0E-73CB-433A-A1ED-7209388F302C}" dt="2024-05-10T05:57:01.272" v="367" actId="207"/>
          <ac:graphicFrameMkLst>
            <pc:docMk/>
            <pc:sldMk cId="3267753700" sldId="784"/>
            <ac:graphicFrameMk id="27" creationId="{34D8A00D-CB05-3709-7F51-4EF3949C9738}"/>
          </ac:graphicFrameMkLst>
        </pc:graphicFrameChg>
      </pc:sldChg>
      <pc:sldChg chg="addSp modSp">
        <pc:chgData name="Glenn Lyons" userId="b55887a6-1817-46fd-9b17-0936d0df0b8e" providerId="ADAL" clId="{874EAC0E-73CB-433A-A1ED-7209388F302C}" dt="2024-05-10T08:30:49.964" v="1441" actId="1076"/>
        <pc:sldMkLst>
          <pc:docMk/>
          <pc:sldMk cId="609397981" sldId="785"/>
        </pc:sldMkLst>
        <pc:spChg chg="mod">
          <ac:chgData name="Glenn Lyons" userId="b55887a6-1817-46fd-9b17-0936d0df0b8e" providerId="ADAL" clId="{874EAC0E-73CB-433A-A1ED-7209388F302C}" dt="2024-05-10T08:26:58.637" v="1400" actId="207"/>
          <ac:spMkLst>
            <pc:docMk/>
            <pc:sldMk cId="609397981" sldId="785"/>
            <ac:spMk id="5" creationId="{9F6FEEC3-D1AE-20B5-9E36-106EF40DC4FC}"/>
          </ac:spMkLst>
        </pc:spChg>
        <pc:spChg chg="mod">
          <ac:chgData name="Glenn Lyons" userId="b55887a6-1817-46fd-9b17-0936d0df0b8e" providerId="ADAL" clId="{874EAC0E-73CB-433A-A1ED-7209388F302C}" dt="2024-05-10T08:27:20.323" v="1401" actId="207"/>
          <ac:spMkLst>
            <pc:docMk/>
            <pc:sldMk cId="609397981" sldId="785"/>
            <ac:spMk id="6" creationId="{DD035003-EC48-9951-B92A-4E9F8B4D3E41}"/>
          </ac:spMkLst>
        </pc:spChg>
        <pc:spChg chg="add mod">
          <ac:chgData name="Glenn Lyons" userId="b55887a6-1817-46fd-9b17-0936d0df0b8e" providerId="ADAL" clId="{874EAC0E-73CB-433A-A1ED-7209388F302C}" dt="2024-05-10T08:30:49.964" v="1441" actId="1076"/>
          <ac:spMkLst>
            <pc:docMk/>
            <pc:sldMk cId="609397981" sldId="785"/>
            <ac:spMk id="7" creationId="{2F7EAC0A-9464-4972-8B30-3507D304242F}"/>
          </ac:spMkLst>
        </pc:spChg>
      </pc:sldChg>
      <pc:sldChg chg="del">
        <pc:chgData name="Glenn Lyons" userId="b55887a6-1817-46fd-9b17-0936d0df0b8e" providerId="ADAL" clId="{874EAC0E-73CB-433A-A1ED-7209388F302C}" dt="2024-05-10T07:53:41.614" v="1198" actId="2696"/>
        <pc:sldMkLst>
          <pc:docMk/>
          <pc:sldMk cId="3257681684" sldId="786"/>
        </pc:sldMkLst>
      </pc:sldChg>
      <pc:sldChg chg="addSp delSp modSp add del">
        <pc:chgData name="Glenn Lyons" userId="b55887a6-1817-46fd-9b17-0936d0df0b8e" providerId="ADAL" clId="{874EAC0E-73CB-433A-A1ED-7209388F302C}" dt="2024-05-10T08:31:39.779" v="1468" actId="1076"/>
        <pc:sldMkLst>
          <pc:docMk/>
          <pc:sldMk cId="4096172404" sldId="787"/>
        </pc:sldMkLst>
        <pc:spChg chg="add mod">
          <ac:chgData name="Glenn Lyons" userId="b55887a6-1817-46fd-9b17-0936d0df0b8e" providerId="ADAL" clId="{874EAC0E-73CB-433A-A1ED-7209388F302C}" dt="2024-05-10T08:31:39.779" v="1468" actId="1076"/>
          <ac:spMkLst>
            <pc:docMk/>
            <pc:sldMk cId="4096172404" sldId="787"/>
            <ac:spMk id="6" creationId="{701CCFBA-CA9B-4DCE-8CF3-64868CAB5DEF}"/>
          </ac:spMkLst>
        </pc:spChg>
        <pc:spChg chg="mod">
          <ac:chgData name="Glenn Lyons" userId="b55887a6-1817-46fd-9b17-0936d0df0b8e" providerId="ADAL" clId="{874EAC0E-73CB-433A-A1ED-7209388F302C}" dt="2024-05-10T07:56:07.587" v="1210" actId="20577"/>
          <ac:spMkLst>
            <pc:docMk/>
            <pc:sldMk cId="4096172404" sldId="787"/>
            <ac:spMk id="9" creationId="{EB932423-752E-4042-3F5E-925D39CDD697}"/>
          </ac:spMkLst>
        </pc:spChg>
        <pc:spChg chg="del mod">
          <ac:chgData name="Glenn Lyons" userId="b55887a6-1817-46fd-9b17-0936d0df0b8e" providerId="ADAL" clId="{874EAC0E-73CB-433A-A1ED-7209388F302C}" dt="2024-05-10T07:56:02.670" v="1201" actId="478"/>
          <ac:spMkLst>
            <pc:docMk/>
            <pc:sldMk cId="4096172404" sldId="787"/>
            <ac:spMk id="10" creationId="{BAAF6756-9FEA-03AA-90D9-BF342667FE8F}"/>
          </ac:spMkLst>
        </pc:spChg>
        <pc:picChg chg="add mod modCrop">
          <ac:chgData name="Glenn Lyons" userId="b55887a6-1817-46fd-9b17-0936d0df0b8e" providerId="ADAL" clId="{874EAC0E-73CB-433A-A1ED-7209388F302C}" dt="2024-05-10T07:57:29.970" v="1220" actId="1076"/>
          <ac:picMkLst>
            <pc:docMk/>
            <pc:sldMk cId="4096172404" sldId="787"/>
            <ac:picMk id="2" creationId="{D8B1514A-B9A7-4394-80E7-0AFE457C1226}"/>
          </ac:picMkLst>
        </pc:picChg>
        <pc:picChg chg="del">
          <ac:chgData name="Glenn Lyons" userId="b55887a6-1817-46fd-9b17-0936d0df0b8e" providerId="ADAL" clId="{874EAC0E-73CB-433A-A1ED-7209388F302C}" dt="2024-05-10T07:56:00.214" v="1199" actId="478"/>
          <ac:picMkLst>
            <pc:docMk/>
            <pc:sldMk cId="4096172404" sldId="787"/>
            <ac:picMk id="8" creationId="{30875042-EDFD-3BAA-E5D6-A921ADDD0F66}"/>
          </ac:picMkLst>
        </pc:picChg>
      </pc:sldChg>
      <pc:sldChg chg="del">
        <pc:chgData name="Glenn Lyons" userId="b55887a6-1817-46fd-9b17-0936d0df0b8e" providerId="ADAL" clId="{874EAC0E-73CB-433A-A1ED-7209388F302C}" dt="2024-05-10T06:25:37.014" v="570" actId="2696"/>
        <pc:sldMkLst>
          <pc:docMk/>
          <pc:sldMk cId="598658182" sldId="788"/>
        </pc:sldMkLst>
      </pc:sldChg>
      <pc:sldChg chg="modSp">
        <pc:chgData name="Glenn Lyons" userId="b55887a6-1817-46fd-9b17-0936d0df0b8e" providerId="ADAL" clId="{874EAC0E-73CB-433A-A1ED-7209388F302C}" dt="2024-05-10T08:28:03.260" v="1405" actId="207"/>
        <pc:sldMkLst>
          <pc:docMk/>
          <pc:sldMk cId="3329452903" sldId="789"/>
        </pc:sldMkLst>
        <pc:spChg chg="mod">
          <ac:chgData name="Glenn Lyons" userId="b55887a6-1817-46fd-9b17-0936d0df0b8e" providerId="ADAL" clId="{874EAC0E-73CB-433A-A1ED-7209388F302C}" dt="2024-05-10T08:27:54.077" v="1403" actId="207"/>
          <ac:spMkLst>
            <pc:docMk/>
            <pc:sldMk cId="3329452903" sldId="789"/>
            <ac:spMk id="10" creationId="{0054EDD1-4F22-E0D8-E0EE-2DB03BC0B15A}"/>
          </ac:spMkLst>
        </pc:spChg>
        <pc:spChg chg="mod">
          <ac:chgData name="Glenn Lyons" userId="b55887a6-1817-46fd-9b17-0936d0df0b8e" providerId="ADAL" clId="{874EAC0E-73CB-433A-A1ED-7209388F302C}" dt="2024-05-10T08:28:03.260" v="1405" actId="207"/>
          <ac:spMkLst>
            <pc:docMk/>
            <pc:sldMk cId="3329452903" sldId="789"/>
            <ac:spMk id="14" creationId="{C9CF0F63-1CEE-3F1B-C1E3-3DC1741D8A15}"/>
          </ac:spMkLst>
        </pc:spChg>
      </pc:sldChg>
      <pc:sldChg chg="modSp">
        <pc:chgData name="Glenn Lyons" userId="b55887a6-1817-46fd-9b17-0936d0df0b8e" providerId="ADAL" clId="{874EAC0E-73CB-433A-A1ED-7209388F302C}" dt="2024-05-10T08:28:46.510" v="1408" actId="207"/>
        <pc:sldMkLst>
          <pc:docMk/>
          <pc:sldMk cId="1306118018" sldId="790"/>
        </pc:sldMkLst>
        <pc:spChg chg="mod">
          <ac:chgData name="Glenn Lyons" userId="b55887a6-1817-46fd-9b17-0936d0df0b8e" providerId="ADAL" clId="{874EAC0E-73CB-433A-A1ED-7209388F302C}" dt="2024-05-10T08:28:46.510" v="1408" actId="207"/>
          <ac:spMkLst>
            <pc:docMk/>
            <pc:sldMk cId="1306118018" sldId="790"/>
            <ac:spMk id="3" creationId="{E2C1D3F4-DBF0-72F7-DDAC-DE45A84DB540}"/>
          </ac:spMkLst>
        </pc:spChg>
      </pc:sldChg>
      <pc:sldChg chg="modSp">
        <pc:chgData name="Glenn Lyons" userId="b55887a6-1817-46fd-9b17-0936d0df0b8e" providerId="ADAL" clId="{874EAC0E-73CB-433A-A1ED-7209388F302C}" dt="2024-05-10T08:29:16.324" v="1409" actId="207"/>
        <pc:sldMkLst>
          <pc:docMk/>
          <pc:sldMk cId="1318229829" sldId="791"/>
        </pc:sldMkLst>
        <pc:spChg chg="mod">
          <ac:chgData name="Glenn Lyons" userId="b55887a6-1817-46fd-9b17-0936d0df0b8e" providerId="ADAL" clId="{874EAC0E-73CB-433A-A1ED-7209388F302C}" dt="2024-05-10T08:29:16.324" v="1409" actId="207"/>
          <ac:spMkLst>
            <pc:docMk/>
            <pc:sldMk cId="1318229829" sldId="791"/>
            <ac:spMk id="10" creationId="{8132BF55-93B8-9A39-A3A3-40B09A785825}"/>
          </ac:spMkLst>
        </pc:spChg>
      </pc:sldChg>
      <pc:sldChg chg="addSp delSp modSp">
        <pc:chgData name="Glenn Lyons" userId="b55887a6-1817-46fd-9b17-0936d0df0b8e" providerId="ADAL" clId="{874EAC0E-73CB-433A-A1ED-7209388F302C}" dt="2024-05-10T05:51:49.359" v="345" actId="1076"/>
        <pc:sldMkLst>
          <pc:docMk/>
          <pc:sldMk cId="3989106941" sldId="792"/>
        </pc:sldMkLst>
        <pc:spChg chg="add mod">
          <ac:chgData name="Glenn Lyons" userId="b55887a6-1817-46fd-9b17-0936d0df0b8e" providerId="ADAL" clId="{874EAC0E-73CB-433A-A1ED-7209388F302C}" dt="2024-05-10T05:45:35.087" v="241" actId="1076"/>
          <ac:spMkLst>
            <pc:docMk/>
            <pc:sldMk cId="3989106941" sldId="792"/>
            <ac:spMk id="3" creationId="{E42CB216-DD10-4B0B-8D99-CF8EA3E729DA}"/>
          </ac:spMkLst>
        </pc:spChg>
        <pc:spChg chg="add mod">
          <ac:chgData name="Glenn Lyons" userId="b55887a6-1817-46fd-9b17-0936d0df0b8e" providerId="ADAL" clId="{874EAC0E-73CB-433A-A1ED-7209388F302C}" dt="2024-05-10T05:50:11.679" v="337" actId="1076"/>
          <ac:spMkLst>
            <pc:docMk/>
            <pc:sldMk cId="3989106941" sldId="792"/>
            <ac:spMk id="4" creationId="{4A838F3F-4764-4786-AE5D-2A0FD603CD49}"/>
          </ac:spMkLst>
        </pc:spChg>
        <pc:spChg chg="mod">
          <ac:chgData name="Glenn Lyons" userId="b55887a6-1817-46fd-9b17-0936d0df0b8e" providerId="ADAL" clId="{874EAC0E-73CB-433A-A1ED-7209388F302C}" dt="2024-05-10T05:45:35.087" v="241" actId="1076"/>
          <ac:spMkLst>
            <pc:docMk/>
            <pc:sldMk cId="3989106941" sldId="792"/>
            <ac:spMk id="7" creationId="{7DF889A5-CCA0-B7C4-C694-A1727C99989F}"/>
          </ac:spMkLst>
        </pc:spChg>
        <pc:spChg chg="mod">
          <ac:chgData name="Glenn Lyons" userId="b55887a6-1817-46fd-9b17-0936d0df0b8e" providerId="ADAL" clId="{874EAC0E-73CB-433A-A1ED-7209388F302C}" dt="2024-05-10T05:51:35.567" v="343" actId="1076"/>
          <ac:spMkLst>
            <pc:docMk/>
            <pc:sldMk cId="3989106941" sldId="792"/>
            <ac:spMk id="9" creationId="{0C64021F-60B6-0A8F-9B71-21E48399F511}"/>
          </ac:spMkLst>
        </pc:spChg>
        <pc:spChg chg="mod">
          <ac:chgData name="Glenn Lyons" userId="b55887a6-1817-46fd-9b17-0936d0df0b8e" providerId="ADAL" clId="{874EAC0E-73CB-433A-A1ED-7209388F302C}" dt="2024-05-10T05:51:41.071" v="344" actId="1076"/>
          <ac:spMkLst>
            <pc:docMk/>
            <pc:sldMk cId="3989106941" sldId="792"/>
            <ac:spMk id="12" creationId="{3786BD0B-1790-CA86-A6ED-7248977A975D}"/>
          </ac:spMkLst>
        </pc:spChg>
        <pc:spChg chg="mod">
          <ac:chgData name="Glenn Lyons" userId="b55887a6-1817-46fd-9b17-0936d0df0b8e" providerId="ADAL" clId="{874EAC0E-73CB-433A-A1ED-7209388F302C}" dt="2024-05-10T05:51:49.359" v="345" actId="1076"/>
          <ac:spMkLst>
            <pc:docMk/>
            <pc:sldMk cId="3989106941" sldId="792"/>
            <ac:spMk id="13" creationId="{C421E3CD-6EC2-9AED-C7B3-FE0C386B1758}"/>
          </ac:spMkLst>
        </pc:spChg>
        <pc:spChg chg="add mod">
          <ac:chgData name="Glenn Lyons" userId="b55887a6-1817-46fd-9b17-0936d0df0b8e" providerId="ADAL" clId="{874EAC0E-73CB-433A-A1ED-7209388F302C}" dt="2024-05-10T05:49:08.207" v="328" actId="20577"/>
          <ac:spMkLst>
            <pc:docMk/>
            <pc:sldMk cId="3989106941" sldId="792"/>
            <ac:spMk id="14" creationId="{219D5269-CB3C-4DC0-8F60-ECDB59649790}"/>
          </ac:spMkLst>
        </pc:spChg>
        <pc:picChg chg="add mod modCrop">
          <ac:chgData name="Glenn Lyons" userId="b55887a6-1817-46fd-9b17-0936d0df0b8e" providerId="ADAL" clId="{874EAC0E-73CB-433A-A1ED-7209388F302C}" dt="2024-05-10T05:45:35.087" v="241" actId="1076"/>
          <ac:picMkLst>
            <pc:docMk/>
            <pc:sldMk cId="3989106941" sldId="792"/>
            <ac:picMk id="2" creationId="{6C13AD76-3C43-441F-B029-21E99A9F394A}"/>
          </ac:picMkLst>
        </pc:picChg>
        <pc:picChg chg="mod">
          <ac:chgData name="Glenn Lyons" userId="b55887a6-1817-46fd-9b17-0936d0df0b8e" providerId="ADAL" clId="{874EAC0E-73CB-433A-A1ED-7209388F302C}" dt="2024-05-10T05:51:35.567" v="343" actId="1076"/>
          <ac:picMkLst>
            <pc:docMk/>
            <pc:sldMk cId="3989106941" sldId="792"/>
            <ac:picMk id="11" creationId="{A928CF2B-0CD0-C27B-ADAB-3BD36A18CFD5}"/>
          </ac:picMkLst>
        </pc:picChg>
        <pc:picChg chg="add mod">
          <ac:chgData name="Glenn Lyons" userId="b55887a6-1817-46fd-9b17-0936d0df0b8e" providerId="ADAL" clId="{874EAC0E-73CB-433A-A1ED-7209388F302C}" dt="2024-05-10T05:51:41.071" v="344" actId="1076"/>
          <ac:picMkLst>
            <pc:docMk/>
            <pc:sldMk cId="3989106941" sldId="792"/>
            <ac:picMk id="2050" creationId="{DA0C9DC6-6B8C-4B4F-892D-51095F03821C}"/>
          </ac:picMkLst>
        </pc:picChg>
        <pc:picChg chg="del">
          <ac:chgData name="Glenn Lyons" userId="b55887a6-1817-46fd-9b17-0936d0df0b8e" providerId="ADAL" clId="{874EAC0E-73CB-433A-A1ED-7209388F302C}" dt="2024-05-10T05:40:39" v="206" actId="478"/>
          <ac:picMkLst>
            <pc:docMk/>
            <pc:sldMk cId="3989106941" sldId="792"/>
            <ac:picMk id="8194" creationId="{8572DF8C-7157-7D1F-9309-88E8D11AC4F7}"/>
          </ac:picMkLst>
        </pc:picChg>
      </pc:sldChg>
      <pc:sldChg chg="addSp delSp modSp add">
        <pc:chgData name="Glenn Lyons" userId="b55887a6-1817-46fd-9b17-0936d0df0b8e" providerId="ADAL" clId="{874EAC0E-73CB-433A-A1ED-7209388F302C}" dt="2024-05-10T08:24:31.686" v="1396" actId="207"/>
        <pc:sldMkLst>
          <pc:docMk/>
          <pc:sldMk cId="1638915913" sldId="2076137361"/>
        </pc:sldMkLst>
        <pc:spChg chg="mod">
          <ac:chgData name="Glenn Lyons" userId="b55887a6-1817-46fd-9b17-0936d0df0b8e" providerId="ADAL" clId="{874EAC0E-73CB-433A-A1ED-7209388F302C}" dt="2024-05-10T07:28:38.116" v="818" actId="1076"/>
          <ac:spMkLst>
            <pc:docMk/>
            <pc:sldMk cId="1638915913" sldId="2076137361"/>
            <ac:spMk id="5" creationId="{749DC41D-914A-2D49-BBA0-5EA6914F1B11}"/>
          </ac:spMkLst>
        </pc:spChg>
        <pc:spChg chg="mod">
          <ac:chgData name="Glenn Lyons" userId="b55887a6-1817-46fd-9b17-0936d0df0b8e" providerId="ADAL" clId="{874EAC0E-73CB-433A-A1ED-7209388F302C}" dt="2024-05-10T07:28:23.500" v="817" actId="1076"/>
          <ac:spMkLst>
            <pc:docMk/>
            <pc:sldMk cId="1638915913" sldId="2076137361"/>
            <ac:spMk id="6" creationId="{C3A7B445-D447-F535-DF3B-FD69E84AE8AB}"/>
          </ac:spMkLst>
        </pc:spChg>
        <pc:spChg chg="mod">
          <ac:chgData name="Glenn Lyons" userId="b55887a6-1817-46fd-9b17-0936d0df0b8e" providerId="ADAL" clId="{874EAC0E-73CB-433A-A1ED-7209388F302C}" dt="2024-05-10T08:24:31.686" v="1396" actId="207"/>
          <ac:spMkLst>
            <pc:docMk/>
            <pc:sldMk cId="1638915913" sldId="2076137361"/>
            <ac:spMk id="7" creationId="{D99BF960-97CF-8B61-9D55-947CF34EC3D2}"/>
          </ac:spMkLst>
        </pc:spChg>
        <pc:spChg chg="mod">
          <ac:chgData name="Glenn Lyons" userId="b55887a6-1817-46fd-9b17-0936d0df0b8e" providerId="ADAL" clId="{874EAC0E-73CB-433A-A1ED-7209388F302C}" dt="2024-05-10T08:24:15.868" v="1394" actId="207"/>
          <ac:spMkLst>
            <pc:docMk/>
            <pc:sldMk cId="1638915913" sldId="2076137361"/>
            <ac:spMk id="9" creationId="{5A247503-3AF5-ED82-E038-CEE00FB5CECC}"/>
          </ac:spMkLst>
        </pc:spChg>
        <pc:spChg chg="add mod">
          <ac:chgData name="Glenn Lyons" userId="b55887a6-1817-46fd-9b17-0936d0df0b8e" providerId="ADAL" clId="{874EAC0E-73CB-433A-A1ED-7209388F302C}" dt="2024-05-10T07:33:59.489" v="966" actId="20577"/>
          <ac:spMkLst>
            <pc:docMk/>
            <pc:sldMk cId="1638915913" sldId="2076137361"/>
            <ac:spMk id="13" creationId="{7FDC2C07-7E49-49B5-BA27-F7BE26C94B34}"/>
          </ac:spMkLst>
        </pc:spChg>
        <pc:spChg chg="del">
          <ac:chgData name="Glenn Lyons" userId="b55887a6-1817-46fd-9b17-0936d0df0b8e" providerId="ADAL" clId="{874EAC0E-73CB-433A-A1ED-7209388F302C}" dt="2024-05-10T06:46:18.903" v="687" actId="478"/>
          <ac:spMkLst>
            <pc:docMk/>
            <pc:sldMk cId="1638915913" sldId="2076137361"/>
            <ac:spMk id="15" creationId="{5FFDECE7-3C53-8601-95D6-49A88F72F056}"/>
          </ac:spMkLst>
        </pc:spChg>
        <pc:spChg chg="del">
          <ac:chgData name="Glenn Lyons" userId="b55887a6-1817-46fd-9b17-0936d0df0b8e" providerId="ADAL" clId="{874EAC0E-73CB-433A-A1ED-7209388F302C}" dt="2024-05-10T06:46:13.117" v="686" actId="478"/>
          <ac:spMkLst>
            <pc:docMk/>
            <pc:sldMk cId="1638915913" sldId="2076137361"/>
            <ac:spMk id="17" creationId="{CECD4DEF-BA27-8401-0C26-D04A4B23CC0A}"/>
          </ac:spMkLst>
        </pc:spChg>
        <pc:grpChg chg="mod">
          <ac:chgData name="Glenn Lyons" userId="b55887a6-1817-46fd-9b17-0936d0df0b8e" providerId="ADAL" clId="{874EAC0E-73CB-433A-A1ED-7209388F302C}" dt="2024-05-10T07:28:49.468" v="819" actId="1076"/>
          <ac:grpSpMkLst>
            <pc:docMk/>
            <pc:sldMk cId="1638915913" sldId="2076137361"/>
            <ac:grpSpMk id="3" creationId="{0DA2955C-9246-1557-8526-88F4E87BBBE0}"/>
          </ac:grpSpMkLst>
        </pc:grpChg>
        <pc:graphicFrameChg chg="add del modGraphic">
          <ac:chgData name="Glenn Lyons" userId="b55887a6-1817-46fd-9b17-0936d0df0b8e" providerId="ADAL" clId="{874EAC0E-73CB-433A-A1ED-7209388F302C}" dt="2024-05-10T07:16:50.837" v="710" actId="478"/>
          <ac:graphicFrameMkLst>
            <pc:docMk/>
            <pc:sldMk cId="1638915913" sldId="2076137361"/>
            <ac:graphicFrameMk id="8" creationId="{9EDE7250-E529-42CF-88C5-CE74B47969C5}"/>
          </ac:graphicFrameMkLst>
        </pc:graphicFrameChg>
        <pc:picChg chg="add del mod modCrop">
          <ac:chgData name="Glenn Lyons" userId="b55887a6-1817-46fd-9b17-0936d0df0b8e" providerId="ADAL" clId="{874EAC0E-73CB-433A-A1ED-7209388F302C}" dt="2024-05-10T07:18:07.176" v="714" actId="478"/>
          <ac:picMkLst>
            <pc:docMk/>
            <pc:sldMk cId="1638915913" sldId="2076137361"/>
            <ac:picMk id="2" creationId="{3EADD3A8-1108-468B-8C10-52025E0F6D06}"/>
          </ac:picMkLst>
        </pc:picChg>
        <pc:picChg chg="del">
          <ac:chgData name="Glenn Lyons" userId="b55887a6-1817-46fd-9b17-0936d0df0b8e" providerId="ADAL" clId="{874EAC0E-73CB-433A-A1ED-7209388F302C}" dt="2024-05-10T06:51:56.249" v="688" actId="478"/>
          <ac:picMkLst>
            <pc:docMk/>
            <pc:sldMk cId="1638915913" sldId="2076137361"/>
            <ac:picMk id="14" creationId="{0E5C7F56-9DB1-12C2-D5C1-3CECAE2E0D29}"/>
          </ac:picMkLst>
        </pc:picChg>
      </pc:sldChg>
      <pc:sldChg chg="del">
        <pc:chgData name="Glenn Lyons" userId="b55887a6-1817-46fd-9b17-0936d0df0b8e" providerId="ADAL" clId="{874EAC0E-73CB-433A-A1ED-7209388F302C}" dt="2024-05-10T07:53:39.276" v="1197" actId="2696"/>
        <pc:sldMkLst>
          <pc:docMk/>
          <pc:sldMk cId="2789587429" sldId="2076137398"/>
        </pc:sldMkLst>
      </pc:sldChg>
      <pc:sldChg chg="addSp delSp modSp">
        <pc:chgData name="Glenn Lyons" userId="b55887a6-1817-46fd-9b17-0936d0df0b8e" providerId="ADAL" clId="{874EAC0E-73CB-433A-A1ED-7209388F302C}" dt="2024-05-10T08:04:14.250" v="1299" actId="1076"/>
        <pc:sldMkLst>
          <pc:docMk/>
          <pc:sldMk cId="3960394687" sldId="2076137441"/>
        </pc:sldMkLst>
        <pc:spChg chg="mod">
          <ac:chgData name="Glenn Lyons" userId="b55887a6-1817-46fd-9b17-0936d0df0b8e" providerId="ADAL" clId="{874EAC0E-73CB-433A-A1ED-7209388F302C}" dt="2024-05-10T08:04:14.250" v="1299" actId="1076"/>
          <ac:spMkLst>
            <pc:docMk/>
            <pc:sldMk cId="3960394687" sldId="2076137441"/>
            <ac:spMk id="5" creationId="{C3D98F02-2C25-CAAD-9F2D-74C6A18D296B}"/>
          </ac:spMkLst>
        </pc:spChg>
        <pc:spChg chg="mod">
          <ac:chgData name="Glenn Lyons" userId="b55887a6-1817-46fd-9b17-0936d0df0b8e" providerId="ADAL" clId="{874EAC0E-73CB-433A-A1ED-7209388F302C}" dt="2024-05-10T08:04:14.250" v="1299" actId="1076"/>
          <ac:spMkLst>
            <pc:docMk/>
            <pc:sldMk cId="3960394687" sldId="2076137441"/>
            <ac:spMk id="7" creationId="{C7A7F12C-A24B-CFB5-04DF-5C4FCB8EC59C}"/>
          </ac:spMkLst>
        </pc:spChg>
        <pc:spChg chg="mod">
          <ac:chgData name="Glenn Lyons" userId="b55887a6-1817-46fd-9b17-0936d0df0b8e" providerId="ADAL" clId="{874EAC0E-73CB-433A-A1ED-7209388F302C}" dt="2024-05-10T08:04:14.250" v="1299" actId="1076"/>
          <ac:spMkLst>
            <pc:docMk/>
            <pc:sldMk cId="3960394687" sldId="2076137441"/>
            <ac:spMk id="9" creationId="{8D991156-C1CB-AE8C-7AF8-C4228E9F3875}"/>
          </ac:spMkLst>
        </pc:spChg>
        <pc:spChg chg="del">
          <ac:chgData name="Glenn Lyons" userId="b55887a6-1817-46fd-9b17-0936d0df0b8e" providerId="ADAL" clId="{874EAC0E-73CB-433A-A1ED-7209388F302C}" dt="2024-05-10T08:03:55.296" v="1297" actId="478"/>
          <ac:spMkLst>
            <pc:docMk/>
            <pc:sldMk cId="3960394687" sldId="2076137441"/>
            <ac:spMk id="10" creationId="{D2F1FE99-4C2C-E7E0-DC30-63FFA900E4F6}"/>
          </ac:spMkLst>
        </pc:spChg>
        <pc:spChg chg="add mod">
          <ac:chgData name="Glenn Lyons" userId="b55887a6-1817-46fd-9b17-0936d0df0b8e" providerId="ADAL" clId="{874EAC0E-73CB-433A-A1ED-7209388F302C}" dt="2024-05-10T08:03:52.545" v="1296" actId="14100"/>
          <ac:spMkLst>
            <pc:docMk/>
            <pc:sldMk cId="3960394687" sldId="2076137441"/>
            <ac:spMk id="11" creationId="{51D61964-4228-49F3-BC1A-EB142C82CD20}"/>
          </ac:spMkLst>
        </pc:spChg>
        <pc:picChg chg="mod">
          <ac:chgData name="Glenn Lyons" userId="b55887a6-1817-46fd-9b17-0936d0df0b8e" providerId="ADAL" clId="{874EAC0E-73CB-433A-A1ED-7209388F302C}" dt="2024-05-10T08:04:14.250" v="1299" actId="1076"/>
          <ac:picMkLst>
            <pc:docMk/>
            <pc:sldMk cId="3960394687" sldId="2076137441"/>
            <ac:picMk id="6" creationId="{4F0C2EA9-B75F-53F0-F002-FE527874C3E7}"/>
          </ac:picMkLst>
        </pc:picChg>
        <pc:picChg chg="mod">
          <ac:chgData name="Glenn Lyons" userId="b55887a6-1817-46fd-9b17-0936d0df0b8e" providerId="ADAL" clId="{874EAC0E-73CB-433A-A1ED-7209388F302C}" dt="2024-05-10T08:04:14.250" v="1299" actId="1076"/>
          <ac:picMkLst>
            <pc:docMk/>
            <pc:sldMk cId="3960394687" sldId="2076137441"/>
            <ac:picMk id="8" creationId="{B7E7B2AD-C076-A0AE-3AA5-5275C24F52B7}"/>
          </ac:picMkLst>
        </pc:picChg>
        <pc:picChg chg="mod">
          <ac:chgData name="Glenn Lyons" userId="b55887a6-1817-46fd-9b17-0936d0df0b8e" providerId="ADAL" clId="{874EAC0E-73CB-433A-A1ED-7209388F302C}" dt="2024-05-10T08:04:14.250" v="1299" actId="1076"/>
          <ac:picMkLst>
            <pc:docMk/>
            <pc:sldMk cId="3960394687" sldId="2076137441"/>
            <ac:picMk id="1026" creationId="{7ABD983B-6B6F-6501-B952-FE562CE1EE8C}"/>
          </ac:picMkLst>
        </pc:picChg>
      </pc:sldChg>
      <pc:sldChg chg="del">
        <pc:chgData name="Glenn Lyons" userId="b55887a6-1817-46fd-9b17-0936d0df0b8e" providerId="ADAL" clId="{874EAC0E-73CB-433A-A1ED-7209388F302C}" dt="2024-05-10T07:53:34.575" v="1196" actId="2696"/>
        <pc:sldMkLst>
          <pc:docMk/>
          <pc:sldMk cId="2314286158" sldId="2076137469"/>
        </pc:sldMkLst>
      </pc:sldChg>
      <pc:sldChg chg="del">
        <pc:chgData name="Glenn Lyons" userId="b55887a6-1817-46fd-9b17-0936d0df0b8e" providerId="ADAL" clId="{874EAC0E-73CB-433A-A1ED-7209388F302C}" dt="2024-05-10T07:53:33.321" v="1195" actId="2696"/>
        <pc:sldMkLst>
          <pc:docMk/>
          <pc:sldMk cId="40832290" sldId="2076137470"/>
        </pc:sldMkLst>
      </pc:sldChg>
      <pc:sldChg chg="del">
        <pc:chgData name="Glenn Lyons" userId="b55887a6-1817-46fd-9b17-0936d0df0b8e" providerId="ADAL" clId="{874EAC0E-73CB-433A-A1ED-7209388F302C}" dt="2024-05-10T05:08:06.823" v="4" actId="2696"/>
        <pc:sldMkLst>
          <pc:docMk/>
          <pc:sldMk cId="2216356425" sldId="2076137471"/>
        </pc:sldMkLst>
      </pc:sldChg>
      <pc:sldChg chg="addSp delSp modSp add del">
        <pc:chgData name="Glenn Lyons" userId="b55887a6-1817-46fd-9b17-0936d0df0b8e" providerId="ADAL" clId="{874EAC0E-73CB-433A-A1ED-7209388F302C}" dt="2024-05-10T07:29:17.331" v="822" actId="2696"/>
        <pc:sldMkLst>
          <pc:docMk/>
          <pc:sldMk cId="3538018772" sldId="2076137471"/>
        </pc:sldMkLst>
        <pc:spChg chg="add mod">
          <ac:chgData name="Glenn Lyons" userId="b55887a6-1817-46fd-9b17-0936d0df0b8e" providerId="ADAL" clId="{874EAC0E-73CB-433A-A1ED-7209388F302C}" dt="2024-05-10T05:14:20.292" v="191" actId="113"/>
          <ac:spMkLst>
            <pc:docMk/>
            <pc:sldMk cId="3538018772" sldId="2076137471"/>
            <ac:spMk id="2" creationId="{DDD54FF5-2502-423C-93DE-B6426B5197DB}"/>
          </ac:spMkLst>
        </pc:spChg>
        <pc:spChg chg="del">
          <ac:chgData name="Glenn Lyons" userId="b55887a6-1817-46fd-9b17-0936d0df0b8e" providerId="ADAL" clId="{874EAC0E-73CB-433A-A1ED-7209388F302C}" dt="2024-05-10T05:10:23.275" v="6" actId="478"/>
          <ac:spMkLst>
            <pc:docMk/>
            <pc:sldMk cId="3538018772" sldId="2076137471"/>
            <ac:spMk id="5" creationId="{DBA4E58F-84F3-5BB0-993B-2E444BCB20EC}"/>
          </ac:spMkLst>
        </pc:spChg>
        <pc:spChg chg="add mod">
          <ac:chgData name="Glenn Lyons" userId="b55887a6-1817-46fd-9b17-0936d0df0b8e" providerId="ADAL" clId="{874EAC0E-73CB-433A-A1ED-7209388F302C}" dt="2024-05-10T05:14:16.850" v="190" actId="113"/>
          <ac:spMkLst>
            <pc:docMk/>
            <pc:sldMk cId="3538018772" sldId="2076137471"/>
            <ac:spMk id="6" creationId="{BFF0589B-B372-4E07-9106-E65F8967C5A2}"/>
          </ac:spMkLst>
        </pc:spChg>
        <pc:picChg chg="mod modCrop">
          <ac:chgData name="Glenn Lyons" userId="b55887a6-1817-46fd-9b17-0936d0df0b8e" providerId="ADAL" clId="{874EAC0E-73CB-433A-A1ED-7209388F302C}" dt="2024-05-10T05:11:01.850" v="13" actId="1076"/>
          <ac:picMkLst>
            <pc:docMk/>
            <pc:sldMk cId="3538018772" sldId="2076137471"/>
            <ac:picMk id="1030" creationId="{B729980A-8BE5-5D82-09F4-442AD62D1B3A}"/>
          </ac:picMkLst>
        </pc:picChg>
        <pc:picChg chg="mod">
          <ac:chgData name="Glenn Lyons" userId="b55887a6-1817-46fd-9b17-0936d0df0b8e" providerId="ADAL" clId="{874EAC0E-73CB-433A-A1ED-7209388F302C}" dt="2024-05-10T05:10:30.020" v="7" actId="14100"/>
          <ac:picMkLst>
            <pc:docMk/>
            <pc:sldMk cId="3538018772" sldId="2076137471"/>
            <ac:picMk id="1032" creationId="{CCA2C226-7BA4-EDE2-F34D-A16EEB2DABDB}"/>
          </ac:picMkLst>
        </pc:picChg>
      </pc:sldChg>
      <pc:sldChg chg="del">
        <pc:chgData name="Glenn Lyons" userId="b55887a6-1817-46fd-9b17-0936d0df0b8e" providerId="ADAL" clId="{874EAC0E-73CB-433A-A1ED-7209388F302C}" dt="2024-05-10T05:08:06.790" v="3" actId="2696"/>
        <pc:sldMkLst>
          <pc:docMk/>
          <pc:sldMk cId="151366026" sldId="2076137472"/>
        </pc:sldMkLst>
      </pc:sldChg>
      <pc:sldChg chg="addSp delSp modSp add">
        <pc:chgData name="Glenn Lyons" userId="b55887a6-1817-46fd-9b17-0936d0df0b8e" providerId="ADAL" clId="{874EAC0E-73CB-433A-A1ED-7209388F302C}" dt="2024-05-10T08:31:10.188" v="1457" actId="1076"/>
        <pc:sldMkLst>
          <pc:docMk/>
          <pc:sldMk cId="2724473176" sldId="2076137472"/>
        </pc:sldMkLst>
        <pc:spChg chg="del">
          <ac:chgData name="Glenn Lyons" userId="b55887a6-1817-46fd-9b17-0936d0df0b8e" providerId="ADAL" clId="{874EAC0E-73CB-433A-A1ED-7209388F302C}" dt="2024-05-10T06:09:51.389" v="436" actId="478"/>
          <ac:spMkLst>
            <pc:docMk/>
            <pc:sldMk cId="2724473176" sldId="2076137472"/>
            <ac:spMk id="2" creationId="{D20B4921-DEA5-4729-8C00-6630D3A5C301}"/>
          </ac:spMkLst>
        </pc:spChg>
        <pc:spChg chg="del">
          <ac:chgData name="Glenn Lyons" userId="b55887a6-1817-46fd-9b17-0936d0df0b8e" providerId="ADAL" clId="{874EAC0E-73CB-433A-A1ED-7209388F302C}" dt="2024-05-10T06:09:51.389" v="436" actId="478"/>
          <ac:spMkLst>
            <pc:docMk/>
            <pc:sldMk cId="2724473176" sldId="2076137472"/>
            <ac:spMk id="3" creationId="{57799251-D42F-479E-BE4C-8BB83BA128D3}"/>
          </ac:spMkLst>
        </pc:spChg>
        <pc:spChg chg="del">
          <ac:chgData name="Glenn Lyons" userId="b55887a6-1817-46fd-9b17-0936d0df0b8e" providerId="ADAL" clId="{874EAC0E-73CB-433A-A1ED-7209388F302C}" dt="2024-05-10T06:09:51.389" v="436" actId="478"/>
          <ac:spMkLst>
            <pc:docMk/>
            <pc:sldMk cId="2724473176" sldId="2076137472"/>
            <ac:spMk id="4" creationId="{71475327-86CC-4028-8121-885BE38D95A0}"/>
          </ac:spMkLst>
        </pc:spChg>
        <pc:spChg chg="del">
          <ac:chgData name="Glenn Lyons" userId="b55887a6-1817-46fd-9b17-0936d0df0b8e" providerId="ADAL" clId="{874EAC0E-73CB-433A-A1ED-7209388F302C}" dt="2024-05-10T06:09:51.389" v="436" actId="478"/>
          <ac:spMkLst>
            <pc:docMk/>
            <pc:sldMk cId="2724473176" sldId="2076137472"/>
            <ac:spMk id="5" creationId="{6ABDCDB3-FCD1-478A-973C-FD52E86D9E01}"/>
          </ac:spMkLst>
        </pc:spChg>
        <pc:spChg chg="del">
          <ac:chgData name="Glenn Lyons" userId="b55887a6-1817-46fd-9b17-0936d0df0b8e" providerId="ADAL" clId="{874EAC0E-73CB-433A-A1ED-7209388F302C}" dt="2024-05-10T06:09:51.389" v="436" actId="478"/>
          <ac:spMkLst>
            <pc:docMk/>
            <pc:sldMk cId="2724473176" sldId="2076137472"/>
            <ac:spMk id="6" creationId="{F38F2ADC-B0F3-4EB2-BE99-1797DD4A0621}"/>
          </ac:spMkLst>
        </pc:spChg>
        <pc:spChg chg="add mod">
          <ac:chgData name="Glenn Lyons" userId="b55887a6-1817-46fd-9b17-0936d0df0b8e" providerId="ADAL" clId="{874EAC0E-73CB-433A-A1ED-7209388F302C}" dt="2024-05-10T08:27:39.189" v="1402" actId="207"/>
          <ac:spMkLst>
            <pc:docMk/>
            <pc:sldMk cId="2724473176" sldId="2076137472"/>
            <ac:spMk id="7" creationId="{C96A8FCE-CF27-4F04-8CFA-02B17B2AF2C1}"/>
          </ac:spMkLst>
        </pc:spChg>
        <pc:spChg chg="add del mod">
          <ac:chgData name="Glenn Lyons" userId="b55887a6-1817-46fd-9b17-0936d0df0b8e" providerId="ADAL" clId="{874EAC0E-73CB-433A-A1ED-7209388F302C}" dt="2024-05-10T06:23:27.743" v="553" actId="478"/>
          <ac:spMkLst>
            <pc:docMk/>
            <pc:sldMk cId="2724473176" sldId="2076137472"/>
            <ac:spMk id="8" creationId="{B0085BE9-E308-4072-874E-829709A100C1}"/>
          </ac:spMkLst>
        </pc:spChg>
        <pc:spChg chg="add mod">
          <ac:chgData name="Glenn Lyons" userId="b55887a6-1817-46fd-9b17-0936d0df0b8e" providerId="ADAL" clId="{874EAC0E-73CB-433A-A1ED-7209388F302C}" dt="2024-05-10T06:16:03.398" v="495" actId="1076"/>
          <ac:spMkLst>
            <pc:docMk/>
            <pc:sldMk cId="2724473176" sldId="2076137472"/>
            <ac:spMk id="10" creationId="{28438098-52D1-4DE3-A56C-BA6A872D34B5}"/>
          </ac:spMkLst>
        </pc:spChg>
        <pc:spChg chg="add mod">
          <ac:chgData name="Glenn Lyons" userId="b55887a6-1817-46fd-9b17-0936d0df0b8e" providerId="ADAL" clId="{874EAC0E-73CB-433A-A1ED-7209388F302C}" dt="2024-05-10T07:50:15.233" v="1178" actId="1076"/>
          <ac:spMkLst>
            <pc:docMk/>
            <pc:sldMk cId="2724473176" sldId="2076137472"/>
            <ac:spMk id="11" creationId="{AF0DDF37-4267-46D6-949B-E735017B1471}"/>
          </ac:spMkLst>
        </pc:spChg>
        <pc:spChg chg="add mod">
          <ac:chgData name="Glenn Lyons" userId="b55887a6-1817-46fd-9b17-0936d0df0b8e" providerId="ADAL" clId="{874EAC0E-73CB-433A-A1ED-7209388F302C}" dt="2024-05-10T07:51:19.826" v="1192" actId="1076"/>
          <ac:spMkLst>
            <pc:docMk/>
            <pc:sldMk cId="2724473176" sldId="2076137472"/>
            <ac:spMk id="13" creationId="{4129357F-3CE9-4488-82ED-DF0771DD11E5}"/>
          </ac:spMkLst>
        </pc:spChg>
        <pc:spChg chg="add mod">
          <ac:chgData name="Glenn Lyons" userId="b55887a6-1817-46fd-9b17-0936d0df0b8e" providerId="ADAL" clId="{874EAC0E-73CB-433A-A1ED-7209388F302C}" dt="2024-05-10T07:51:17.042" v="1191" actId="14100"/>
          <ac:spMkLst>
            <pc:docMk/>
            <pc:sldMk cId="2724473176" sldId="2076137472"/>
            <ac:spMk id="14" creationId="{B7A21C1A-D546-4F91-BC1C-15AD024F2FAB}"/>
          </ac:spMkLst>
        </pc:spChg>
        <pc:spChg chg="add del mod">
          <ac:chgData name="Glenn Lyons" userId="b55887a6-1817-46fd-9b17-0936d0df0b8e" providerId="ADAL" clId="{874EAC0E-73CB-433A-A1ED-7209388F302C}" dt="2024-05-10T08:25:56.179" v="1398" actId="767"/>
          <ac:spMkLst>
            <pc:docMk/>
            <pc:sldMk cId="2724473176" sldId="2076137472"/>
            <ac:spMk id="15" creationId="{8C06A9B5-4859-455F-AF45-514E899277A0}"/>
          </ac:spMkLst>
        </pc:spChg>
        <pc:spChg chg="add mod">
          <ac:chgData name="Glenn Lyons" userId="b55887a6-1817-46fd-9b17-0936d0df0b8e" providerId="ADAL" clId="{874EAC0E-73CB-433A-A1ED-7209388F302C}" dt="2024-05-10T08:31:10.188" v="1457" actId="1076"/>
          <ac:spMkLst>
            <pc:docMk/>
            <pc:sldMk cId="2724473176" sldId="2076137472"/>
            <ac:spMk id="16" creationId="{815DF09F-65D2-4569-AD45-296AB9FC44B8}"/>
          </ac:spMkLst>
        </pc:spChg>
        <pc:picChg chg="add mod modCrop">
          <ac:chgData name="Glenn Lyons" userId="b55887a6-1817-46fd-9b17-0936d0df0b8e" providerId="ADAL" clId="{874EAC0E-73CB-433A-A1ED-7209388F302C}" dt="2024-05-10T06:16:32.203" v="496"/>
          <ac:picMkLst>
            <pc:docMk/>
            <pc:sldMk cId="2724473176" sldId="2076137472"/>
            <ac:picMk id="9" creationId="{1F17EBAE-B83E-4186-A1A9-DC118C63D71F}"/>
          </ac:picMkLst>
        </pc:picChg>
        <pc:picChg chg="add mod">
          <ac:chgData name="Glenn Lyons" userId="b55887a6-1817-46fd-9b17-0936d0df0b8e" providerId="ADAL" clId="{874EAC0E-73CB-433A-A1ED-7209388F302C}" dt="2024-05-10T06:24:36.702" v="564" actId="1076"/>
          <ac:picMkLst>
            <pc:docMk/>
            <pc:sldMk cId="2724473176" sldId="2076137472"/>
            <ac:picMk id="12" creationId="{C617383D-72EE-40DD-B304-7C3F7479761B}"/>
          </ac:picMkLst>
        </pc:picChg>
      </pc:sldChg>
      <pc:sldChg chg="addSp delSp modSp add del">
        <pc:chgData name="Glenn Lyons" userId="b55887a6-1817-46fd-9b17-0936d0df0b8e" providerId="ADAL" clId="{874EAC0E-73CB-433A-A1ED-7209388F302C}" dt="2024-05-10T06:00:20.507" v="434" actId="2696"/>
        <pc:sldMkLst>
          <pc:docMk/>
          <pc:sldMk cId="4006946286" sldId="2076137472"/>
        </pc:sldMkLst>
        <pc:spChg chg="del">
          <ac:chgData name="Glenn Lyons" userId="b55887a6-1817-46fd-9b17-0936d0df0b8e" providerId="ADAL" clId="{874EAC0E-73CB-433A-A1ED-7209388F302C}" dt="2024-05-10T05:35:10.215" v="193" actId="478"/>
          <ac:spMkLst>
            <pc:docMk/>
            <pc:sldMk cId="4006946286" sldId="2076137472"/>
            <ac:spMk id="2" creationId="{9676F9F7-A470-4272-BDC3-726FE19CA4C4}"/>
          </ac:spMkLst>
        </pc:spChg>
        <pc:spChg chg="del">
          <ac:chgData name="Glenn Lyons" userId="b55887a6-1817-46fd-9b17-0936d0df0b8e" providerId="ADAL" clId="{874EAC0E-73CB-433A-A1ED-7209388F302C}" dt="2024-05-10T05:35:10.215" v="193" actId="478"/>
          <ac:spMkLst>
            <pc:docMk/>
            <pc:sldMk cId="4006946286" sldId="2076137472"/>
            <ac:spMk id="3" creationId="{7E757639-8AB8-403F-9920-A4C6C82592C6}"/>
          </ac:spMkLst>
        </pc:spChg>
        <pc:spChg chg="del">
          <ac:chgData name="Glenn Lyons" userId="b55887a6-1817-46fd-9b17-0936d0df0b8e" providerId="ADAL" clId="{874EAC0E-73CB-433A-A1ED-7209388F302C}" dt="2024-05-10T05:35:10.215" v="193" actId="478"/>
          <ac:spMkLst>
            <pc:docMk/>
            <pc:sldMk cId="4006946286" sldId="2076137472"/>
            <ac:spMk id="4" creationId="{6FD646AD-3E54-4EF4-A21D-F872A021244B}"/>
          </ac:spMkLst>
        </pc:spChg>
        <pc:picChg chg="add mod">
          <ac:chgData name="Glenn Lyons" userId="b55887a6-1817-46fd-9b17-0936d0df0b8e" providerId="ADAL" clId="{874EAC0E-73CB-433A-A1ED-7209388F302C}" dt="2024-05-10T05:35:25.250" v="195"/>
          <ac:picMkLst>
            <pc:docMk/>
            <pc:sldMk cId="4006946286" sldId="2076137472"/>
            <ac:picMk id="1026" creationId="{5EF1536A-6088-4147-AE2D-1A0FED7BE097}"/>
          </ac:picMkLst>
        </pc:picChg>
      </pc:sldChg>
      <pc:sldChg chg="addSp delSp add del">
        <pc:chgData name="Glenn Lyons" userId="b55887a6-1817-46fd-9b17-0936d0df0b8e" providerId="ADAL" clId="{874EAC0E-73CB-433A-A1ED-7209388F302C}" dt="2024-05-10T06:42:13.859" v="684" actId="2696"/>
        <pc:sldMkLst>
          <pc:docMk/>
          <pc:sldMk cId="1157124283" sldId="2076137473"/>
        </pc:sldMkLst>
        <pc:spChg chg="del">
          <ac:chgData name="Glenn Lyons" userId="b55887a6-1817-46fd-9b17-0936d0df0b8e" providerId="ADAL" clId="{874EAC0E-73CB-433A-A1ED-7209388F302C}" dt="2024-05-10T06:29:36.356" v="572" actId="478"/>
          <ac:spMkLst>
            <pc:docMk/>
            <pc:sldMk cId="1157124283" sldId="2076137473"/>
            <ac:spMk id="2" creationId="{5B4863AB-1405-4923-9EC6-AB13EAEFC91C}"/>
          </ac:spMkLst>
        </pc:spChg>
        <pc:spChg chg="del">
          <ac:chgData name="Glenn Lyons" userId="b55887a6-1817-46fd-9b17-0936d0df0b8e" providerId="ADAL" clId="{874EAC0E-73CB-433A-A1ED-7209388F302C}" dt="2024-05-10T06:29:36.356" v="572" actId="478"/>
          <ac:spMkLst>
            <pc:docMk/>
            <pc:sldMk cId="1157124283" sldId="2076137473"/>
            <ac:spMk id="3" creationId="{5C052511-0AF2-45F8-B214-EC7102860EF2}"/>
          </ac:spMkLst>
        </pc:spChg>
        <pc:spChg chg="del">
          <ac:chgData name="Glenn Lyons" userId="b55887a6-1817-46fd-9b17-0936d0df0b8e" providerId="ADAL" clId="{874EAC0E-73CB-433A-A1ED-7209388F302C}" dt="2024-05-10T06:29:36.356" v="572" actId="478"/>
          <ac:spMkLst>
            <pc:docMk/>
            <pc:sldMk cId="1157124283" sldId="2076137473"/>
            <ac:spMk id="4" creationId="{A0D442BF-F05E-4CD1-81DF-BA11AB692BDF}"/>
          </ac:spMkLst>
        </pc:spChg>
        <pc:spChg chg="del">
          <ac:chgData name="Glenn Lyons" userId="b55887a6-1817-46fd-9b17-0936d0df0b8e" providerId="ADAL" clId="{874EAC0E-73CB-433A-A1ED-7209388F302C}" dt="2024-05-10T06:29:36.356" v="572" actId="478"/>
          <ac:spMkLst>
            <pc:docMk/>
            <pc:sldMk cId="1157124283" sldId="2076137473"/>
            <ac:spMk id="5" creationId="{CDE880D7-F693-4ADD-82BF-7CD9EC81DEAD}"/>
          </ac:spMkLst>
        </pc:spChg>
        <pc:spChg chg="del">
          <ac:chgData name="Glenn Lyons" userId="b55887a6-1817-46fd-9b17-0936d0df0b8e" providerId="ADAL" clId="{874EAC0E-73CB-433A-A1ED-7209388F302C}" dt="2024-05-10T06:29:36.356" v="572" actId="478"/>
          <ac:spMkLst>
            <pc:docMk/>
            <pc:sldMk cId="1157124283" sldId="2076137473"/>
            <ac:spMk id="6" creationId="{EEA7066F-F4F2-4290-B45F-1F3885C841DD}"/>
          </ac:spMkLst>
        </pc:spChg>
        <pc:picChg chg="add">
          <ac:chgData name="Glenn Lyons" userId="b55887a6-1817-46fd-9b17-0936d0df0b8e" providerId="ADAL" clId="{874EAC0E-73CB-433A-A1ED-7209388F302C}" dt="2024-05-10T06:29:37.494" v="573"/>
          <ac:picMkLst>
            <pc:docMk/>
            <pc:sldMk cId="1157124283" sldId="2076137473"/>
            <ac:picMk id="7" creationId="{9205B147-C290-48C6-B8BD-1E9B7765D7F9}"/>
          </ac:picMkLst>
        </pc:picChg>
      </pc:sldChg>
      <pc:sldChg chg="del">
        <pc:chgData name="Glenn Lyons" userId="b55887a6-1817-46fd-9b17-0936d0df0b8e" providerId="ADAL" clId="{874EAC0E-73CB-433A-A1ED-7209388F302C}" dt="2024-05-10T05:08:06.781" v="2" actId="2696"/>
        <pc:sldMkLst>
          <pc:docMk/>
          <pc:sldMk cId="2059699617" sldId="2076137473"/>
        </pc:sldMkLst>
      </pc:sldChg>
      <pc:sldChg chg="addSp delSp modSp add mod">
        <pc:chgData name="Glenn Lyons" userId="b55887a6-1817-46fd-9b17-0936d0df0b8e" providerId="ADAL" clId="{874EAC0E-73CB-433A-A1ED-7209388F302C}" dt="2024-05-10T08:22:16.488" v="1392" actId="693"/>
        <pc:sldMkLst>
          <pc:docMk/>
          <pc:sldMk cId="3199116434" sldId="2076137474"/>
        </pc:sldMkLst>
        <pc:spChg chg="del">
          <ac:chgData name="Glenn Lyons" userId="b55887a6-1817-46fd-9b17-0936d0df0b8e" providerId="ADAL" clId="{874EAC0E-73CB-433A-A1ED-7209388F302C}" dt="2024-05-10T06:32:53.506" v="575" actId="478"/>
          <ac:spMkLst>
            <pc:docMk/>
            <pc:sldMk cId="3199116434" sldId="2076137474"/>
            <ac:spMk id="2" creationId="{F5BC0AD3-10C6-4A8E-AAFA-7C93D658B8FA}"/>
          </ac:spMkLst>
        </pc:spChg>
        <pc:spChg chg="del">
          <ac:chgData name="Glenn Lyons" userId="b55887a6-1817-46fd-9b17-0936d0df0b8e" providerId="ADAL" clId="{874EAC0E-73CB-433A-A1ED-7209388F302C}" dt="2024-05-10T06:32:53.506" v="575" actId="478"/>
          <ac:spMkLst>
            <pc:docMk/>
            <pc:sldMk cId="3199116434" sldId="2076137474"/>
            <ac:spMk id="3" creationId="{C1445172-9A22-42D8-9153-300579AF44CF}"/>
          </ac:spMkLst>
        </pc:spChg>
        <pc:spChg chg="del">
          <ac:chgData name="Glenn Lyons" userId="b55887a6-1817-46fd-9b17-0936d0df0b8e" providerId="ADAL" clId="{874EAC0E-73CB-433A-A1ED-7209388F302C}" dt="2024-05-10T06:32:53.506" v="575" actId="478"/>
          <ac:spMkLst>
            <pc:docMk/>
            <pc:sldMk cId="3199116434" sldId="2076137474"/>
            <ac:spMk id="4" creationId="{3D6289B5-1BC8-4F98-88C9-A018668AF355}"/>
          </ac:spMkLst>
        </pc:spChg>
        <pc:spChg chg="add mod">
          <ac:chgData name="Glenn Lyons" userId="b55887a6-1817-46fd-9b17-0936d0df0b8e" providerId="ADAL" clId="{874EAC0E-73CB-433A-A1ED-7209388F302C}" dt="2024-05-10T08:20:30.875" v="1387" actId="1076"/>
          <ac:spMkLst>
            <pc:docMk/>
            <pc:sldMk cId="3199116434" sldId="2076137474"/>
            <ac:spMk id="8" creationId="{0B8BB139-0055-4664-A739-8B5F4970431B}"/>
          </ac:spMkLst>
        </pc:spChg>
        <pc:spChg chg="add mod">
          <ac:chgData name="Glenn Lyons" userId="b55887a6-1817-46fd-9b17-0936d0df0b8e" providerId="ADAL" clId="{874EAC0E-73CB-433A-A1ED-7209388F302C}" dt="2024-05-10T08:20:30.875" v="1387" actId="1076"/>
          <ac:spMkLst>
            <pc:docMk/>
            <pc:sldMk cId="3199116434" sldId="2076137474"/>
            <ac:spMk id="9" creationId="{CE7DF9C4-3728-40BC-B4F2-48C15887CAE9}"/>
          </ac:spMkLst>
        </pc:spChg>
        <pc:spChg chg="add mod">
          <ac:chgData name="Glenn Lyons" userId="b55887a6-1817-46fd-9b17-0936d0df0b8e" providerId="ADAL" clId="{874EAC0E-73CB-433A-A1ED-7209388F302C}" dt="2024-05-10T08:20:30.875" v="1387" actId="1076"/>
          <ac:spMkLst>
            <pc:docMk/>
            <pc:sldMk cId="3199116434" sldId="2076137474"/>
            <ac:spMk id="10" creationId="{43488D06-23C7-4675-9723-81160FB8003F}"/>
          </ac:spMkLst>
        </pc:spChg>
        <pc:spChg chg="add mod">
          <ac:chgData name="Glenn Lyons" userId="b55887a6-1817-46fd-9b17-0936d0df0b8e" providerId="ADAL" clId="{874EAC0E-73CB-433A-A1ED-7209388F302C}" dt="2024-05-10T08:20:30.875" v="1387" actId="1076"/>
          <ac:spMkLst>
            <pc:docMk/>
            <pc:sldMk cId="3199116434" sldId="2076137474"/>
            <ac:spMk id="11" creationId="{3D85C605-2D17-450A-8BB5-9F2AAE1626DA}"/>
          </ac:spMkLst>
        </pc:spChg>
        <pc:spChg chg="add del">
          <ac:chgData name="Glenn Lyons" userId="b55887a6-1817-46fd-9b17-0936d0df0b8e" providerId="ADAL" clId="{874EAC0E-73CB-433A-A1ED-7209388F302C}" dt="2024-05-10T06:40:18.478" v="628"/>
          <ac:spMkLst>
            <pc:docMk/>
            <pc:sldMk cId="3199116434" sldId="2076137474"/>
            <ac:spMk id="12" creationId="{4288CC9B-F20B-4061-9810-75E4B2258E15}"/>
          </ac:spMkLst>
        </pc:spChg>
        <pc:spChg chg="mod">
          <ac:chgData name="Glenn Lyons" userId="b55887a6-1817-46fd-9b17-0936d0df0b8e" providerId="ADAL" clId="{874EAC0E-73CB-433A-A1ED-7209388F302C}" dt="2024-05-10T07:29:07.861" v="821" actId="14100"/>
          <ac:spMkLst>
            <pc:docMk/>
            <pc:sldMk cId="3199116434" sldId="2076137474"/>
            <ac:spMk id="13" creationId="{95B81D4C-6C7A-43C4-82DA-545F91E248E7}"/>
          </ac:spMkLst>
        </pc:spChg>
        <pc:spChg chg="add mod">
          <ac:chgData name="Glenn Lyons" userId="b55887a6-1817-46fd-9b17-0936d0df0b8e" providerId="ADAL" clId="{874EAC0E-73CB-433A-A1ED-7209388F302C}" dt="2024-05-10T07:38:22.772" v="1088" actId="20577"/>
          <ac:spMkLst>
            <pc:docMk/>
            <pc:sldMk cId="3199116434" sldId="2076137474"/>
            <ac:spMk id="14" creationId="{39651577-1E56-473D-A459-86695FE4BB3E}"/>
          </ac:spMkLst>
        </pc:spChg>
        <pc:spChg chg="add mod">
          <ac:chgData name="Glenn Lyons" userId="b55887a6-1817-46fd-9b17-0936d0df0b8e" providerId="ADAL" clId="{874EAC0E-73CB-433A-A1ED-7209388F302C}" dt="2024-05-10T08:20:30.875" v="1387" actId="1076"/>
          <ac:spMkLst>
            <pc:docMk/>
            <pc:sldMk cId="3199116434" sldId="2076137474"/>
            <ac:spMk id="15" creationId="{DB10DA7C-CBC9-45BB-9ED6-1A0F713FC70A}"/>
          </ac:spMkLst>
        </pc:spChg>
        <pc:spChg chg="add mod">
          <ac:chgData name="Glenn Lyons" userId="b55887a6-1817-46fd-9b17-0936d0df0b8e" providerId="ADAL" clId="{874EAC0E-73CB-433A-A1ED-7209388F302C}" dt="2024-05-10T08:20:34.691" v="1388" actId="1076"/>
          <ac:spMkLst>
            <pc:docMk/>
            <pc:sldMk cId="3199116434" sldId="2076137474"/>
            <ac:spMk id="16" creationId="{AC1216DB-D665-4273-A641-B3BEB081E7F6}"/>
          </ac:spMkLst>
        </pc:spChg>
        <pc:spChg chg="add mod">
          <ac:chgData name="Glenn Lyons" userId="b55887a6-1817-46fd-9b17-0936d0df0b8e" providerId="ADAL" clId="{874EAC0E-73CB-433A-A1ED-7209388F302C}" dt="2024-05-10T08:20:30.875" v="1387" actId="1076"/>
          <ac:spMkLst>
            <pc:docMk/>
            <pc:sldMk cId="3199116434" sldId="2076137474"/>
            <ac:spMk id="17" creationId="{F274F75E-17A1-4203-BC6E-229F94B39DF1}"/>
          </ac:spMkLst>
        </pc:spChg>
        <pc:spChg chg="add mod">
          <ac:chgData name="Glenn Lyons" userId="b55887a6-1817-46fd-9b17-0936d0df0b8e" providerId="ADAL" clId="{874EAC0E-73CB-433A-A1ED-7209388F302C}" dt="2024-05-10T08:20:49.716" v="1390" actId="20577"/>
          <ac:spMkLst>
            <pc:docMk/>
            <pc:sldMk cId="3199116434" sldId="2076137474"/>
            <ac:spMk id="26" creationId="{12EBA2E5-2B52-4CD3-BF1B-CB358893371C}"/>
          </ac:spMkLst>
        </pc:spChg>
        <pc:graphicFrameChg chg="add">
          <ac:chgData name="Glenn Lyons" userId="b55887a6-1817-46fd-9b17-0936d0df0b8e" providerId="ADAL" clId="{874EAC0E-73CB-433A-A1ED-7209388F302C}" dt="2024-05-10T06:32:54.552" v="577"/>
          <ac:graphicFrameMkLst>
            <pc:docMk/>
            <pc:sldMk cId="3199116434" sldId="2076137474"/>
            <ac:graphicFrameMk id="5" creationId="{2AE45B0B-3B95-4476-9B60-026D643A4F40}"/>
          </ac:graphicFrameMkLst>
        </pc:graphicFrameChg>
        <pc:graphicFrameChg chg="add del">
          <ac:chgData name="Glenn Lyons" userId="b55887a6-1817-46fd-9b17-0936d0df0b8e" providerId="ADAL" clId="{874EAC0E-73CB-433A-A1ED-7209388F302C}" dt="2024-05-10T06:37:46.796" v="580" actId="478"/>
          <ac:graphicFrameMkLst>
            <pc:docMk/>
            <pc:sldMk cId="3199116434" sldId="2076137474"/>
            <ac:graphicFrameMk id="6" creationId="{2AE45B0B-3B95-4476-9B60-026D643A4F40}"/>
          </ac:graphicFrameMkLst>
        </pc:graphicFrameChg>
        <pc:picChg chg="mod modCrop">
          <ac:chgData name="Glenn Lyons" userId="b55887a6-1817-46fd-9b17-0936d0df0b8e" providerId="ADAL" clId="{874EAC0E-73CB-433A-A1ED-7209388F302C}" dt="2024-05-10T08:20:30.875" v="1387" actId="1076"/>
          <ac:picMkLst>
            <pc:docMk/>
            <pc:sldMk cId="3199116434" sldId="2076137474"/>
            <ac:picMk id="7" creationId="{019B591E-EC74-43AA-AF5C-8922B6EAEA93}"/>
          </ac:picMkLst>
        </pc:picChg>
        <pc:cxnChg chg="add mod">
          <ac:chgData name="Glenn Lyons" userId="b55887a6-1817-46fd-9b17-0936d0df0b8e" providerId="ADAL" clId="{874EAC0E-73CB-433A-A1ED-7209388F302C}" dt="2024-05-10T08:20:30.875" v="1387" actId="1076"/>
          <ac:cxnSpMkLst>
            <pc:docMk/>
            <pc:sldMk cId="3199116434" sldId="2076137474"/>
            <ac:cxnSpMk id="19" creationId="{59ADD5DC-5D98-4285-BB98-303024296AE2}"/>
          </ac:cxnSpMkLst>
        </pc:cxnChg>
        <pc:cxnChg chg="add mod">
          <ac:chgData name="Glenn Lyons" userId="b55887a6-1817-46fd-9b17-0936d0df0b8e" providerId="ADAL" clId="{874EAC0E-73CB-433A-A1ED-7209388F302C}" dt="2024-05-10T08:22:16.488" v="1392" actId="693"/>
          <ac:cxnSpMkLst>
            <pc:docMk/>
            <pc:sldMk cId="3199116434" sldId="2076137474"/>
            <ac:cxnSpMk id="28" creationId="{4C3D3983-6DA5-4AD2-B7E7-7CC6C1B0FF65}"/>
          </ac:cxnSpMkLst>
        </pc:cxnChg>
      </pc:sldChg>
      <pc:sldChg chg="addSp delSp modSp add">
        <pc:chgData name="Glenn Lyons" userId="b55887a6-1817-46fd-9b17-0936d0df0b8e" providerId="ADAL" clId="{874EAC0E-73CB-433A-A1ED-7209388F302C}" dt="2024-05-10T08:30:29.435" v="1437" actId="1076"/>
        <pc:sldMkLst>
          <pc:docMk/>
          <pc:sldMk cId="2716328582" sldId="2076137475"/>
        </pc:sldMkLst>
        <pc:spChg chg="del">
          <ac:chgData name="Glenn Lyons" userId="b55887a6-1817-46fd-9b17-0936d0df0b8e" providerId="ADAL" clId="{874EAC0E-73CB-433A-A1ED-7209388F302C}" dt="2024-05-10T07:15:47.047" v="698" actId="478"/>
          <ac:spMkLst>
            <pc:docMk/>
            <pc:sldMk cId="2716328582" sldId="2076137475"/>
            <ac:spMk id="2" creationId="{78EC9755-3D40-4D6D-88AC-B4E8C56DC9DB}"/>
          </ac:spMkLst>
        </pc:spChg>
        <pc:spChg chg="del">
          <ac:chgData name="Glenn Lyons" userId="b55887a6-1817-46fd-9b17-0936d0df0b8e" providerId="ADAL" clId="{874EAC0E-73CB-433A-A1ED-7209388F302C}" dt="2024-05-10T07:15:47.047" v="698" actId="478"/>
          <ac:spMkLst>
            <pc:docMk/>
            <pc:sldMk cId="2716328582" sldId="2076137475"/>
            <ac:spMk id="3" creationId="{5668BFF9-F119-4BBB-9B5E-F6A15F602340}"/>
          </ac:spMkLst>
        </pc:spChg>
        <pc:spChg chg="del">
          <ac:chgData name="Glenn Lyons" userId="b55887a6-1817-46fd-9b17-0936d0df0b8e" providerId="ADAL" clId="{874EAC0E-73CB-433A-A1ED-7209388F302C}" dt="2024-05-10T07:15:47.047" v="698" actId="478"/>
          <ac:spMkLst>
            <pc:docMk/>
            <pc:sldMk cId="2716328582" sldId="2076137475"/>
            <ac:spMk id="4" creationId="{A3C64E98-726F-4295-B63D-C653360A795D}"/>
          </ac:spMkLst>
        </pc:spChg>
        <pc:spChg chg="del">
          <ac:chgData name="Glenn Lyons" userId="b55887a6-1817-46fd-9b17-0936d0df0b8e" providerId="ADAL" clId="{874EAC0E-73CB-433A-A1ED-7209388F302C}" dt="2024-05-10T07:15:47.047" v="698" actId="478"/>
          <ac:spMkLst>
            <pc:docMk/>
            <pc:sldMk cId="2716328582" sldId="2076137475"/>
            <ac:spMk id="5" creationId="{BAD9F116-5E48-48B6-BE81-82C95E994735}"/>
          </ac:spMkLst>
        </pc:spChg>
        <pc:spChg chg="del">
          <ac:chgData name="Glenn Lyons" userId="b55887a6-1817-46fd-9b17-0936d0df0b8e" providerId="ADAL" clId="{874EAC0E-73CB-433A-A1ED-7209388F302C}" dt="2024-05-10T07:15:47.047" v="698" actId="478"/>
          <ac:spMkLst>
            <pc:docMk/>
            <pc:sldMk cId="2716328582" sldId="2076137475"/>
            <ac:spMk id="6" creationId="{463567A5-BF15-4284-BB05-69B2A8EDD3E4}"/>
          </ac:spMkLst>
        </pc:spChg>
        <pc:spChg chg="add mod">
          <ac:chgData name="Glenn Lyons" userId="b55887a6-1817-46fd-9b17-0936d0df0b8e" providerId="ADAL" clId="{874EAC0E-73CB-433A-A1ED-7209388F302C}" dt="2024-05-10T07:34:38.400" v="1010" actId="20577"/>
          <ac:spMkLst>
            <pc:docMk/>
            <pc:sldMk cId="2716328582" sldId="2076137475"/>
            <ac:spMk id="9" creationId="{51C5F3FA-FF6D-4BAE-9DDC-9532EBD7E5D8}"/>
          </ac:spMkLst>
        </pc:spChg>
        <pc:spChg chg="add mod">
          <ac:chgData name="Glenn Lyons" userId="b55887a6-1817-46fd-9b17-0936d0df0b8e" providerId="ADAL" clId="{874EAC0E-73CB-433A-A1ED-7209388F302C}" dt="2024-05-10T08:29:59.994" v="1425" actId="1076"/>
          <ac:spMkLst>
            <pc:docMk/>
            <pc:sldMk cId="2716328582" sldId="2076137475"/>
            <ac:spMk id="10" creationId="{1DB46832-32DE-4AF7-B030-402E04BA9ABA}"/>
          </ac:spMkLst>
        </pc:spChg>
        <pc:spChg chg="add mod">
          <ac:chgData name="Glenn Lyons" userId="b55887a6-1817-46fd-9b17-0936d0df0b8e" providerId="ADAL" clId="{874EAC0E-73CB-433A-A1ED-7209388F302C}" dt="2024-05-10T08:30:29.435" v="1437" actId="1076"/>
          <ac:spMkLst>
            <pc:docMk/>
            <pc:sldMk cId="2716328582" sldId="2076137475"/>
            <ac:spMk id="11" creationId="{A57E1DFA-F920-4226-8188-D5A76525F2C3}"/>
          </ac:spMkLst>
        </pc:spChg>
        <pc:picChg chg="add mod modCrop">
          <ac:chgData name="Glenn Lyons" userId="b55887a6-1817-46fd-9b17-0936d0df0b8e" providerId="ADAL" clId="{874EAC0E-73CB-433A-A1ED-7209388F302C}" dt="2024-05-10T07:34:16.840" v="968" actId="1076"/>
          <ac:picMkLst>
            <pc:docMk/>
            <pc:sldMk cId="2716328582" sldId="2076137475"/>
            <ac:picMk id="7" creationId="{A87EDBB4-A912-4694-86F2-7BB763F2E62A}"/>
          </ac:picMkLst>
        </pc:picChg>
        <pc:picChg chg="add mod">
          <ac:chgData name="Glenn Lyons" userId="b55887a6-1817-46fd-9b17-0936d0df0b8e" providerId="ADAL" clId="{874EAC0E-73CB-433A-A1ED-7209388F302C}" dt="2024-05-10T07:34:16.840" v="968" actId="1076"/>
          <ac:picMkLst>
            <pc:docMk/>
            <pc:sldMk cId="2716328582" sldId="2076137475"/>
            <ac:picMk id="8" creationId="{92A62D37-9650-4785-B2E5-9FE75030563A}"/>
          </ac:picMkLst>
        </pc:picChg>
      </pc:sldChg>
      <pc:sldChg chg="addSp delSp modSp add">
        <pc:chgData name="Glenn Lyons" userId="b55887a6-1817-46fd-9b17-0936d0df0b8e" providerId="ADAL" clId="{874EAC0E-73CB-433A-A1ED-7209388F302C}" dt="2024-05-10T07:46:46.450" v="1162" actId="1076"/>
        <pc:sldMkLst>
          <pc:docMk/>
          <pc:sldMk cId="781723463" sldId="2076137476"/>
        </pc:sldMkLst>
        <pc:spChg chg="del">
          <ac:chgData name="Glenn Lyons" userId="b55887a6-1817-46fd-9b17-0936d0df0b8e" providerId="ADAL" clId="{874EAC0E-73CB-433A-A1ED-7209388F302C}" dt="2024-05-10T07:26:17.908" v="766" actId="478"/>
          <ac:spMkLst>
            <pc:docMk/>
            <pc:sldMk cId="781723463" sldId="2076137476"/>
            <ac:spMk id="2" creationId="{C26DDF61-4903-4AF2-A5D8-00A00CB017A5}"/>
          </ac:spMkLst>
        </pc:spChg>
        <pc:spChg chg="del">
          <ac:chgData name="Glenn Lyons" userId="b55887a6-1817-46fd-9b17-0936d0df0b8e" providerId="ADAL" clId="{874EAC0E-73CB-433A-A1ED-7209388F302C}" dt="2024-05-10T07:26:17.908" v="766" actId="478"/>
          <ac:spMkLst>
            <pc:docMk/>
            <pc:sldMk cId="781723463" sldId="2076137476"/>
            <ac:spMk id="3" creationId="{2A4D0EF9-CFD2-4CEC-BA24-DBF863004109}"/>
          </ac:spMkLst>
        </pc:spChg>
        <pc:spChg chg="del">
          <ac:chgData name="Glenn Lyons" userId="b55887a6-1817-46fd-9b17-0936d0df0b8e" providerId="ADAL" clId="{874EAC0E-73CB-433A-A1ED-7209388F302C}" dt="2024-05-10T07:26:17.908" v="766" actId="478"/>
          <ac:spMkLst>
            <pc:docMk/>
            <pc:sldMk cId="781723463" sldId="2076137476"/>
            <ac:spMk id="4" creationId="{D0F76DDC-AD6F-439E-A92D-C1049B5A1743}"/>
          </ac:spMkLst>
        </pc:spChg>
        <pc:spChg chg="del">
          <ac:chgData name="Glenn Lyons" userId="b55887a6-1817-46fd-9b17-0936d0df0b8e" providerId="ADAL" clId="{874EAC0E-73CB-433A-A1ED-7209388F302C}" dt="2024-05-10T07:26:17.908" v="766" actId="478"/>
          <ac:spMkLst>
            <pc:docMk/>
            <pc:sldMk cId="781723463" sldId="2076137476"/>
            <ac:spMk id="5" creationId="{4BB17751-CD66-4DBF-BF96-C0E9571AB6F5}"/>
          </ac:spMkLst>
        </pc:spChg>
        <pc:spChg chg="del">
          <ac:chgData name="Glenn Lyons" userId="b55887a6-1817-46fd-9b17-0936d0df0b8e" providerId="ADAL" clId="{874EAC0E-73CB-433A-A1ED-7209388F302C}" dt="2024-05-10T07:26:17.908" v="766" actId="478"/>
          <ac:spMkLst>
            <pc:docMk/>
            <pc:sldMk cId="781723463" sldId="2076137476"/>
            <ac:spMk id="6" creationId="{6D04C4C4-DABD-4D84-A2CB-4D8EA7471BB3}"/>
          </ac:spMkLst>
        </pc:spChg>
        <pc:spChg chg="add del mod">
          <ac:chgData name="Glenn Lyons" userId="b55887a6-1817-46fd-9b17-0936d0df0b8e" providerId="ADAL" clId="{874EAC0E-73CB-433A-A1ED-7209388F302C}" dt="2024-05-10T07:27:23.542" v="810" actId="478"/>
          <ac:spMkLst>
            <pc:docMk/>
            <pc:sldMk cId="781723463" sldId="2076137476"/>
            <ac:spMk id="8" creationId="{1C2539EE-BFCC-495A-93D0-245C4E660818}"/>
          </ac:spMkLst>
        </pc:spChg>
        <pc:spChg chg="add mod">
          <ac:chgData name="Glenn Lyons" userId="b55887a6-1817-46fd-9b17-0936d0df0b8e" providerId="ADAL" clId="{874EAC0E-73CB-433A-A1ED-7209388F302C}" dt="2024-05-10T07:46:46.450" v="1162" actId="1076"/>
          <ac:spMkLst>
            <pc:docMk/>
            <pc:sldMk cId="781723463" sldId="2076137476"/>
            <ac:spMk id="9" creationId="{BCD937E4-DE34-46F0-AA6B-C601C39F8096}"/>
          </ac:spMkLst>
        </pc:spChg>
        <pc:picChg chg="add mod modCrop">
          <ac:chgData name="Glenn Lyons" userId="b55887a6-1817-46fd-9b17-0936d0df0b8e" providerId="ADAL" clId="{874EAC0E-73CB-433A-A1ED-7209388F302C}" dt="2024-05-10T07:46:41.323" v="1161" actId="1076"/>
          <ac:picMkLst>
            <pc:docMk/>
            <pc:sldMk cId="781723463" sldId="2076137476"/>
            <ac:picMk id="7" creationId="{E2F41194-F780-42B2-B1D9-3D97B6BD23AD}"/>
          </ac:picMkLst>
        </pc:picChg>
      </pc:sldChg>
      <pc:sldChg chg="addSp delSp modSp add">
        <pc:chgData name="Glenn Lyons" userId="b55887a6-1817-46fd-9b17-0936d0df0b8e" providerId="ADAL" clId="{874EAC0E-73CB-433A-A1ED-7209388F302C}" dt="2024-05-10T07:32:15.781" v="880" actId="255"/>
        <pc:sldMkLst>
          <pc:docMk/>
          <pc:sldMk cId="1954805404" sldId="2076137477"/>
        </pc:sldMkLst>
        <pc:spChg chg="del">
          <ac:chgData name="Glenn Lyons" userId="b55887a6-1817-46fd-9b17-0936d0df0b8e" providerId="ADAL" clId="{874EAC0E-73CB-433A-A1ED-7209388F302C}" dt="2024-05-10T07:31:24.869" v="826" actId="478"/>
          <ac:spMkLst>
            <pc:docMk/>
            <pc:sldMk cId="1954805404" sldId="2076137477"/>
            <ac:spMk id="2" creationId="{12D775AB-23DB-4916-969D-47F14173DC01}"/>
          </ac:spMkLst>
        </pc:spChg>
        <pc:spChg chg="del">
          <ac:chgData name="Glenn Lyons" userId="b55887a6-1817-46fd-9b17-0936d0df0b8e" providerId="ADAL" clId="{874EAC0E-73CB-433A-A1ED-7209388F302C}" dt="2024-05-10T07:31:24.869" v="826" actId="478"/>
          <ac:spMkLst>
            <pc:docMk/>
            <pc:sldMk cId="1954805404" sldId="2076137477"/>
            <ac:spMk id="3" creationId="{E3EF3650-16E7-4069-9E25-990437EE4445}"/>
          </ac:spMkLst>
        </pc:spChg>
        <pc:spChg chg="del">
          <ac:chgData name="Glenn Lyons" userId="b55887a6-1817-46fd-9b17-0936d0df0b8e" providerId="ADAL" clId="{874EAC0E-73CB-433A-A1ED-7209388F302C}" dt="2024-05-10T07:31:24.869" v="826" actId="478"/>
          <ac:spMkLst>
            <pc:docMk/>
            <pc:sldMk cId="1954805404" sldId="2076137477"/>
            <ac:spMk id="4" creationId="{4616492C-5E32-437D-873D-BACBE1631F0F}"/>
          </ac:spMkLst>
        </pc:spChg>
        <pc:spChg chg="del">
          <ac:chgData name="Glenn Lyons" userId="b55887a6-1817-46fd-9b17-0936d0df0b8e" providerId="ADAL" clId="{874EAC0E-73CB-433A-A1ED-7209388F302C}" dt="2024-05-10T07:31:24.869" v="826" actId="478"/>
          <ac:spMkLst>
            <pc:docMk/>
            <pc:sldMk cId="1954805404" sldId="2076137477"/>
            <ac:spMk id="5" creationId="{19BEE24C-83D2-4CDB-A051-71BEFE399D18}"/>
          </ac:spMkLst>
        </pc:spChg>
        <pc:spChg chg="del">
          <ac:chgData name="Glenn Lyons" userId="b55887a6-1817-46fd-9b17-0936d0df0b8e" providerId="ADAL" clId="{874EAC0E-73CB-433A-A1ED-7209388F302C}" dt="2024-05-10T07:31:24.869" v="826" actId="478"/>
          <ac:spMkLst>
            <pc:docMk/>
            <pc:sldMk cId="1954805404" sldId="2076137477"/>
            <ac:spMk id="6" creationId="{FADACE18-4CD5-4134-B6D2-3B0391AD8EF6}"/>
          </ac:spMkLst>
        </pc:spChg>
        <pc:spChg chg="add del mod">
          <ac:chgData name="Glenn Lyons" userId="b55887a6-1817-46fd-9b17-0936d0df0b8e" providerId="ADAL" clId="{874EAC0E-73CB-433A-A1ED-7209388F302C}" dt="2024-05-10T07:31:49.928" v="854" actId="478"/>
          <ac:spMkLst>
            <pc:docMk/>
            <pc:sldMk cId="1954805404" sldId="2076137477"/>
            <ac:spMk id="7" creationId="{BC360E0C-F777-4C43-B39E-BBC87A37AB30}"/>
          </ac:spMkLst>
        </pc:spChg>
        <pc:spChg chg="add mod ord">
          <ac:chgData name="Glenn Lyons" userId="b55887a6-1817-46fd-9b17-0936d0df0b8e" providerId="ADAL" clId="{874EAC0E-73CB-433A-A1ED-7209388F302C}" dt="2024-05-10T07:32:15.781" v="880" actId="255"/>
          <ac:spMkLst>
            <pc:docMk/>
            <pc:sldMk cId="1954805404" sldId="2076137477"/>
            <ac:spMk id="8" creationId="{FB68066D-C557-46D4-90F8-C1552586A618}"/>
          </ac:spMkLst>
        </pc:spChg>
      </pc:sldChg>
      <pc:sldChg chg="modSp add">
        <pc:chgData name="Glenn Lyons" userId="b55887a6-1817-46fd-9b17-0936d0df0b8e" providerId="ADAL" clId="{874EAC0E-73CB-433A-A1ED-7209388F302C}" dt="2024-05-10T07:32:36.684" v="896" actId="20577"/>
        <pc:sldMkLst>
          <pc:docMk/>
          <pc:sldMk cId="2708484303" sldId="2076137478"/>
        </pc:sldMkLst>
        <pc:spChg chg="mod">
          <ac:chgData name="Glenn Lyons" userId="b55887a6-1817-46fd-9b17-0936d0df0b8e" providerId="ADAL" clId="{874EAC0E-73CB-433A-A1ED-7209388F302C}" dt="2024-05-10T07:32:36.684" v="896" actId="20577"/>
          <ac:spMkLst>
            <pc:docMk/>
            <pc:sldMk cId="2708484303" sldId="2076137478"/>
            <ac:spMk id="8" creationId="{FB68066D-C557-46D4-90F8-C1552586A618}"/>
          </ac:spMkLst>
        </pc:spChg>
      </pc:sldChg>
      <pc:sldChg chg="modSp add">
        <pc:chgData name="Glenn Lyons" userId="b55887a6-1817-46fd-9b17-0936d0df0b8e" providerId="ADAL" clId="{874EAC0E-73CB-433A-A1ED-7209388F302C}" dt="2024-05-10T07:33:06.142" v="913" actId="20577"/>
        <pc:sldMkLst>
          <pc:docMk/>
          <pc:sldMk cId="2902636956" sldId="2076137479"/>
        </pc:sldMkLst>
        <pc:spChg chg="mod">
          <ac:chgData name="Glenn Lyons" userId="b55887a6-1817-46fd-9b17-0936d0df0b8e" providerId="ADAL" clId="{874EAC0E-73CB-433A-A1ED-7209388F302C}" dt="2024-05-10T07:33:06.142" v="913" actId="20577"/>
          <ac:spMkLst>
            <pc:docMk/>
            <pc:sldMk cId="2902636956" sldId="2076137479"/>
            <ac:spMk id="8" creationId="{FB68066D-C557-46D4-90F8-C1552586A618}"/>
          </ac:spMkLst>
        </pc:spChg>
      </pc:sldChg>
      <pc:sldChg chg="modSp add">
        <pc:chgData name="Glenn Lyons" userId="b55887a6-1817-46fd-9b17-0936d0df0b8e" providerId="ADAL" clId="{874EAC0E-73CB-433A-A1ED-7209388F302C}" dt="2024-05-10T07:59:27.939" v="1260" actId="20577"/>
        <pc:sldMkLst>
          <pc:docMk/>
          <pc:sldMk cId="3247849993" sldId="2076137480"/>
        </pc:sldMkLst>
        <pc:spChg chg="mod">
          <ac:chgData name="Glenn Lyons" userId="b55887a6-1817-46fd-9b17-0936d0df0b8e" providerId="ADAL" clId="{874EAC0E-73CB-433A-A1ED-7209388F302C}" dt="2024-05-10T07:59:27.939" v="1260" actId="20577"/>
          <ac:spMkLst>
            <pc:docMk/>
            <pc:sldMk cId="3247849993" sldId="2076137480"/>
            <ac:spMk id="8" creationId="{FB68066D-C557-46D4-90F8-C1552586A618}"/>
          </ac:spMkLst>
        </pc:spChg>
      </pc:sldChg>
      <pc:sldChg chg="addSp delSp modSp add">
        <pc:chgData name="Glenn Lyons" userId="b55887a6-1817-46fd-9b17-0936d0df0b8e" providerId="ADAL" clId="{874EAC0E-73CB-433A-A1ED-7209388F302C}" dt="2024-05-10T08:32:32.748" v="1480" actId="20577"/>
        <pc:sldMkLst>
          <pc:docMk/>
          <pc:sldMk cId="2458428691" sldId="2076137481"/>
        </pc:sldMkLst>
        <pc:spChg chg="del">
          <ac:chgData name="Glenn Lyons" userId="b55887a6-1817-46fd-9b17-0936d0df0b8e" providerId="ADAL" clId="{874EAC0E-73CB-433A-A1ED-7209388F302C}" dt="2024-05-10T08:01:16.555" v="1274" actId="478"/>
          <ac:spMkLst>
            <pc:docMk/>
            <pc:sldMk cId="2458428691" sldId="2076137481"/>
            <ac:spMk id="2" creationId="{30031E24-7587-4D7C-8575-8B2083ADAD59}"/>
          </ac:spMkLst>
        </pc:spChg>
        <pc:spChg chg="del">
          <ac:chgData name="Glenn Lyons" userId="b55887a6-1817-46fd-9b17-0936d0df0b8e" providerId="ADAL" clId="{874EAC0E-73CB-433A-A1ED-7209388F302C}" dt="2024-05-10T08:01:16.555" v="1274" actId="478"/>
          <ac:spMkLst>
            <pc:docMk/>
            <pc:sldMk cId="2458428691" sldId="2076137481"/>
            <ac:spMk id="3" creationId="{3781E62D-6A65-47C7-A7D9-81228BD78B82}"/>
          </ac:spMkLst>
        </pc:spChg>
        <pc:spChg chg="del">
          <ac:chgData name="Glenn Lyons" userId="b55887a6-1817-46fd-9b17-0936d0df0b8e" providerId="ADAL" clId="{874EAC0E-73CB-433A-A1ED-7209388F302C}" dt="2024-05-10T08:01:16.555" v="1274" actId="478"/>
          <ac:spMkLst>
            <pc:docMk/>
            <pc:sldMk cId="2458428691" sldId="2076137481"/>
            <ac:spMk id="4" creationId="{5A20EC4B-634C-452F-9B9A-B63DE3831202}"/>
          </ac:spMkLst>
        </pc:spChg>
        <pc:spChg chg="del">
          <ac:chgData name="Glenn Lyons" userId="b55887a6-1817-46fd-9b17-0936d0df0b8e" providerId="ADAL" clId="{874EAC0E-73CB-433A-A1ED-7209388F302C}" dt="2024-05-10T08:01:16.555" v="1274" actId="478"/>
          <ac:spMkLst>
            <pc:docMk/>
            <pc:sldMk cId="2458428691" sldId="2076137481"/>
            <ac:spMk id="5" creationId="{857E7B5E-9EDF-49F5-81A5-1CB97FCFD456}"/>
          </ac:spMkLst>
        </pc:spChg>
        <pc:spChg chg="del">
          <ac:chgData name="Glenn Lyons" userId="b55887a6-1817-46fd-9b17-0936d0df0b8e" providerId="ADAL" clId="{874EAC0E-73CB-433A-A1ED-7209388F302C}" dt="2024-05-10T08:01:16.555" v="1274" actId="478"/>
          <ac:spMkLst>
            <pc:docMk/>
            <pc:sldMk cId="2458428691" sldId="2076137481"/>
            <ac:spMk id="6" creationId="{82087E69-D6BA-4529-A730-4D3A8B1191A6}"/>
          </ac:spMkLst>
        </pc:spChg>
        <pc:spChg chg="add mod">
          <ac:chgData name="Glenn Lyons" userId="b55887a6-1817-46fd-9b17-0936d0df0b8e" providerId="ADAL" clId="{874EAC0E-73CB-433A-A1ED-7209388F302C}" dt="2024-05-10T08:04:44.521" v="1341" actId="20577"/>
          <ac:spMkLst>
            <pc:docMk/>
            <pc:sldMk cId="2458428691" sldId="2076137481"/>
            <ac:spMk id="10" creationId="{144309B1-23BC-4B1F-93A8-9A82AC695367}"/>
          </ac:spMkLst>
        </pc:spChg>
        <pc:spChg chg="add mod">
          <ac:chgData name="Glenn Lyons" userId="b55887a6-1817-46fd-9b17-0936d0df0b8e" providerId="ADAL" clId="{874EAC0E-73CB-433A-A1ED-7209388F302C}" dt="2024-05-10T08:32:32.748" v="1480" actId="20577"/>
          <ac:spMkLst>
            <pc:docMk/>
            <pc:sldMk cId="2458428691" sldId="2076137481"/>
            <ac:spMk id="11" creationId="{7809F34C-3A06-4CFC-8C7A-7EF699943809}"/>
          </ac:spMkLst>
        </pc:spChg>
        <pc:picChg chg="add mod">
          <ac:chgData name="Glenn Lyons" userId="b55887a6-1817-46fd-9b17-0936d0df0b8e" providerId="ADAL" clId="{874EAC0E-73CB-433A-A1ED-7209388F302C}" dt="2024-05-10T08:03:26.985" v="1292" actId="1076"/>
          <ac:picMkLst>
            <pc:docMk/>
            <pc:sldMk cId="2458428691" sldId="2076137481"/>
            <ac:picMk id="7" creationId="{FF3C0FFF-46B0-48EE-AEA2-E8732906AC04}"/>
          </ac:picMkLst>
        </pc:picChg>
        <pc:picChg chg="add mod">
          <ac:chgData name="Glenn Lyons" userId="b55887a6-1817-46fd-9b17-0936d0df0b8e" providerId="ADAL" clId="{874EAC0E-73CB-433A-A1ED-7209388F302C}" dt="2024-05-10T08:03:32.098" v="1293" actId="1076"/>
          <ac:picMkLst>
            <pc:docMk/>
            <pc:sldMk cId="2458428691" sldId="2076137481"/>
            <ac:picMk id="8" creationId="{60AD227B-2D52-4FB2-A1FA-4FDB6E70BBB2}"/>
          </ac:picMkLst>
        </pc:picChg>
        <pc:picChg chg="add mod">
          <ac:chgData name="Glenn Lyons" userId="b55887a6-1817-46fd-9b17-0936d0df0b8e" providerId="ADAL" clId="{874EAC0E-73CB-433A-A1ED-7209388F302C}" dt="2024-05-10T08:03:15.625" v="1289" actId="1076"/>
          <ac:picMkLst>
            <pc:docMk/>
            <pc:sldMk cId="2458428691" sldId="2076137481"/>
            <ac:picMk id="9" creationId="{52FCE095-3264-4A57-B032-1EEB950C3A04}"/>
          </ac:picMkLst>
        </pc:picChg>
      </pc:sldChg>
    </pc:docChg>
  </pc:docChgLst>
  <pc:docChgLst>
    <pc:chgData name="Glenn Lyons" userId="b55887a6-1817-46fd-9b17-0936d0df0b8e" providerId="ADAL" clId="{BAE5A2AF-A563-4A7E-BF8B-02F278392A37}"/>
    <pc:docChg chg="custSel addSld delSld modSld">
      <pc:chgData name="Glenn Lyons" userId="b55887a6-1817-46fd-9b17-0936d0df0b8e" providerId="ADAL" clId="{BAE5A2AF-A563-4A7E-BF8B-02F278392A37}" dt="2024-05-16T10:18:57.246" v="43" actId="478"/>
      <pc:docMkLst>
        <pc:docMk/>
      </pc:docMkLst>
      <pc:sldChg chg="addSp delSp modSp mod">
        <pc:chgData name="Glenn Lyons" userId="b55887a6-1817-46fd-9b17-0936d0df0b8e" providerId="ADAL" clId="{BAE5A2AF-A563-4A7E-BF8B-02F278392A37}" dt="2024-05-16T10:18:57.246" v="43" actId="478"/>
        <pc:sldMkLst>
          <pc:docMk/>
          <pc:sldMk cId="781723463" sldId="2076137476"/>
        </pc:sldMkLst>
        <pc:spChg chg="add del mod">
          <ac:chgData name="Glenn Lyons" userId="b55887a6-1817-46fd-9b17-0936d0df0b8e" providerId="ADAL" clId="{BAE5A2AF-A563-4A7E-BF8B-02F278392A37}" dt="2024-05-16T10:18:57.246" v="43" actId="478"/>
          <ac:spMkLst>
            <pc:docMk/>
            <pc:sldMk cId="781723463" sldId="2076137476"/>
            <ac:spMk id="2" creationId="{B79B06A4-FF62-62AD-DE92-4FF815043918}"/>
          </ac:spMkLst>
        </pc:spChg>
        <pc:picChg chg="add del ord">
          <ac:chgData name="Glenn Lyons" userId="b55887a6-1817-46fd-9b17-0936d0df0b8e" providerId="ADAL" clId="{BAE5A2AF-A563-4A7E-BF8B-02F278392A37}" dt="2024-05-15T05:53:56.441" v="3" actId="478"/>
          <ac:picMkLst>
            <pc:docMk/>
            <pc:sldMk cId="781723463" sldId="2076137476"/>
            <ac:picMk id="3" creationId="{8A5E0F57-17BD-5A6E-E771-73D9014C2F7C}"/>
          </ac:picMkLst>
        </pc:picChg>
        <pc:picChg chg="add ord">
          <ac:chgData name="Glenn Lyons" userId="b55887a6-1817-46fd-9b17-0936d0df0b8e" providerId="ADAL" clId="{BAE5A2AF-A563-4A7E-BF8B-02F278392A37}" dt="2024-05-15T05:54:00.827" v="5" actId="167"/>
          <ac:picMkLst>
            <pc:docMk/>
            <pc:sldMk cId="781723463" sldId="2076137476"/>
            <ac:picMk id="5" creationId="{B136C7C0-5616-243F-E6D6-8539C580D654}"/>
          </ac:picMkLst>
        </pc:picChg>
        <pc:picChg chg="del">
          <ac:chgData name="Glenn Lyons" userId="b55887a6-1817-46fd-9b17-0936d0df0b8e" providerId="ADAL" clId="{BAE5A2AF-A563-4A7E-BF8B-02F278392A37}" dt="2024-05-15T05:53:21.499" v="0" actId="478"/>
          <ac:picMkLst>
            <pc:docMk/>
            <pc:sldMk cId="781723463" sldId="2076137476"/>
            <ac:picMk id="7" creationId="{E2F41194-F780-42B2-B1D9-3D97B6BD23AD}"/>
          </ac:picMkLst>
        </pc:picChg>
      </pc:sldChg>
      <pc:sldChg chg="addSp delSp modSp new del mod">
        <pc:chgData name="Glenn Lyons" userId="b55887a6-1817-46fd-9b17-0936d0df0b8e" providerId="ADAL" clId="{BAE5A2AF-A563-4A7E-BF8B-02F278392A37}" dt="2024-05-16T10:17:41.955" v="39" actId="47"/>
        <pc:sldMkLst>
          <pc:docMk/>
          <pc:sldMk cId="1066224576" sldId="2076137482"/>
        </pc:sldMkLst>
        <pc:spChg chg="del">
          <ac:chgData name="Glenn Lyons" userId="b55887a6-1817-46fd-9b17-0936d0df0b8e" providerId="ADAL" clId="{BAE5A2AF-A563-4A7E-BF8B-02F278392A37}" dt="2024-05-15T06:29:41.775" v="7" actId="478"/>
          <ac:spMkLst>
            <pc:docMk/>
            <pc:sldMk cId="1066224576" sldId="2076137482"/>
            <ac:spMk id="2" creationId="{5E45F694-9D14-1A9F-63F7-5DB285F9B824}"/>
          </ac:spMkLst>
        </pc:spChg>
        <pc:spChg chg="del">
          <ac:chgData name="Glenn Lyons" userId="b55887a6-1817-46fd-9b17-0936d0df0b8e" providerId="ADAL" clId="{BAE5A2AF-A563-4A7E-BF8B-02F278392A37}" dt="2024-05-15T06:29:41.775" v="7" actId="478"/>
          <ac:spMkLst>
            <pc:docMk/>
            <pc:sldMk cId="1066224576" sldId="2076137482"/>
            <ac:spMk id="3" creationId="{97D2B6E9-90D3-5465-A536-5B1C6719DDE7}"/>
          </ac:spMkLst>
        </pc:spChg>
        <pc:spChg chg="del">
          <ac:chgData name="Glenn Lyons" userId="b55887a6-1817-46fd-9b17-0936d0df0b8e" providerId="ADAL" clId="{BAE5A2AF-A563-4A7E-BF8B-02F278392A37}" dt="2024-05-15T06:29:41.775" v="7" actId="478"/>
          <ac:spMkLst>
            <pc:docMk/>
            <pc:sldMk cId="1066224576" sldId="2076137482"/>
            <ac:spMk id="4" creationId="{030920A3-E4E8-5F52-9059-C5B67FDA8115}"/>
          </ac:spMkLst>
        </pc:spChg>
        <pc:spChg chg="del">
          <ac:chgData name="Glenn Lyons" userId="b55887a6-1817-46fd-9b17-0936d0df0b8e" providerId="ADAL" clId="{BAE5A2AF-A563-4A7E-BF8B-02F278392A37}" dt="2024-05-15T06:29:45.647" v="8" actId="478"/>
          <ac:spMkLst>
            <pc:docMk/>
            <pc:sldMk cId="1066224576" sldId="2076137482"/>
            <ac:spMk id="5" creationId="{4E9553ED-AC90-DDCD-67CD-DBB4851A316A}"/>
          </ac:spMkLst>
        </pc:spChg>
        <pc:spChg chg="del">
          <ac:chgData name="Glenn Lyons" userId="b55887a6-1817-46fd-9b17-0936d0df0b8e" providerId="ADAL" clId="{BAE5A2AF-A563-4A7E-BF8B-02F278392A37}" dt="2024-05-15T06:29:41.775" v="7" actId="478"/>
          <ac:spMkLst>
            <pc:docMk/>
            <pc:sldMk cId="1066224576" sldId="2076137482"/>
            <ac:spMk id="6" creationId="{242CD7A6-CD00-DB56-1299-12E22A819DD9}"/>
          </ac:spMkLst>
        </pc:spChg>
        <pc:spChg chg="add mod">
          <ac:chgData name="Glenn Lyons" userId="b55887a6-1817-46fd-9b17-0936d0df0b8e" providerId="ADAL" clId="{BAE5A2AF-A563-4A7E-BF8B-02F278392A37}" dt="2024-05-15T06:30:13.142" v="33" actId="1076"/>
          <ac:spMkLst>
            <pc:docMk/>
            <pc:sldMk cId="1066224576" sldId="2076137482"/>
            <ac:spMk id="9" creationId="{155285DF-9890-36EF-3B78-4EF38C8DFD47}"/>
          </ac:spMkLst>
        </pc:spChg>
        <pc:picChg chg="add">
          <ac:chgData name="Glenn Lyons" userId="b55887a6-1817-46fd-9b17-0936d0df0b8e" providerId="ADAL" clId="{BAE5A2AF-A563-4A7E-BF8B-02F278392A37}" dt="2024-05-15T06:29:48.436" v="9" actId="22"/>
          <ac:picMkLst>
            <pc:docMk/>
            <pc:sldMk cId="1066224576" sldId="2076137482"/>
            <ac:picMk id="8" creationId="{27A9B512-D009-DB74-AF62-549E9574B59F}"/>
          </ac:picMkLst>
        </pc:picChg>
      </pc:sldChg>
      <pc:sldChg chg="addSp delSp modSp new del mod">
        <pc:chgData name="Glenn Lyons" userId="b55887a6-1817-46fd-9b17-0936d0df0b8e" providerId="ADAL" clId="{BAE5A2AF-A563-4A7E-BF8B-02F278392A37}" dt="2024-05-16T10:17:41.955" v="39" actId="47"/>
        <pc:sldMkLst>
          <pc:docMk/>
          <pc:sldMk cId="1553121907" sldId="2076137483"/>
        </pc:sldMkLst>
        <pc:spChg chg="del">
          <ac:chgData name="Glenn Lyons" userId="b55887a6-1817-46fd-9b17-0936d0df0b8e" providerId="ADAL" clId="{BAE5A2AF-A563-4A7E-BF8B-02F278392A37}" dt="2024-05-15T06:44:48.974" v="35" actId="478"/>
          <ac:spMkLst>
            <pc:docMk/>
            <pc:sldMk cId="1553121907" sldId="2076137483"/>
            <ac:spMk id="2" creationId="{056D8637-C170-B209-17E3-FF19961960AC}"/>
          </ac:spMkLst>
        </pc:spChg>
        <pc:spChg chg="del">
          <ac:chgData name="Glenn Lyons" userId="b55887a6-1817-46fd-9b17-0936d0df0b8e" providerId="ADAL" clId="{BAE5A2AF-A563-4A7E-BF8B-02F278392A37}" dt="2024-05-15T06:44:48.974" v="35" actId="478"/>
          <ac:spMkLst>
            <pc:docMk/>
            <pc:sldMk cId="1553121907" sldId="2076137483"/>
            <ac:spMk id="3" creationId="{02C18F6C-6572-7503-49B2-3E65E13ABA5E}"/>
          </ac:spMkLst>
        </pc:spChg>
        <pc:spChg chg="del">
          <ac:chgData name="Glenn Lyons" userId="b55887a6-1817-46fd-9b17-0936d0df0b8e" providerId="ADAL" clId="{BAE5A2AF-A563-4A7E-BF8B-02F278392A37}" dt="2024-05-15T06:44:48.974" v="35" actId="478"/>
          <ac:spMkLst>
            <pc:docMk/>
            <pc:sldMk cId="1553121907" sldId="2076137483"/>
            <ac:spMk id="4" creationId="{5BA4F753-9E82-BBF5-6359-74457F1CFF36}"/>
          </ac:spMkLst>
        </pc:spChg>
        <pc:spChg chg="del">
          <ac:chgData name="Glenn Lyons" userId="b55887a6-1817-46fd-9b17-0936d0df0b8e" providerId="ADAL" clId="{BAE5A2AF-A563-4A7E-BF8B-02F278392A37}" dt="2024-05-15T06:44:48.974" v="35" actId="478"/>
          <ac:spMkLst>
            <pc:docMk/>
            <pc:sldMk cId="1553121907" sldId="2076137483"/>
            <ac:spMk id="5" creationId="{02945EAA-D496-4A65-BCC8-3848D36758A4}"/>
          </ac:spMkLst>
        </pc:spChg>
        <pc:spChg chg="del">
          <ac:chgData name="Glenn Lyons" userId="b55887a6-1817-46fd-9b17-0936d0df0b8e" providerId="ADAL" clId="{BAE5A2AF-A563-4A7E-BF8B-02F278392A37}" dt="2024-05-15T06:44:48.974" v="35" actId="478"/>
          <ac:spMkLst>
            <pc:docMk/>
            <pc:sldMk cId="1553121907" sldId="2076137483"/>
            <ac:spMk id="6" creationId="{AC67E02E-EC78-1E9B-C7BD-DEA4289BD640}"/>
          </ac:spMkLst>
        </pc:spChg>
        <pc:picChg chg="add mod">
          <ac:chgData name="Glenn Lyons" userId="b55887a6-1817-46fd-9b17-0936d0df0b8e" providerId="ADAL" clId="{BAE5A2AF-A563-4A7E-BF8B-02F278392A37}" dt="2024-05-15T06:45:04.734" v="38" actId="14100"/>
          <ac:picMkLst>
            <pc:docMk/>
            <pc:sldMk cId="1553121907" sldId="2076137483"/>
            <ac:picMk id="1026" creationId="{B70869A9-F709-7476-23DB-3A4BDCF5E09F}"/>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gd-lyons\OneDrive%20-%20UWE%20Bristol%20(Staff)\Glenn%20Lyons%20-%20CTS\Papers%20and%20presentations\2024%20-%20GEI\Emissions%20graph%20202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tx1"/>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0-3C12-4004-A6E2-1F68DD5A4E48}"/>
              </c:ext>
            </c:extLst>
          </c:dPt>
          <c:dPt>
            <c:idx val="6"/>
            <c:invertIfNegative val="0"/>
            <c:bubble3D val="0"/>
            <c:spPr>
              <a:solidFill>
                <a:srgbClr val="FF0000"/>
              </a:solidFill>
              <a:ln>
                <a:noFill/>
              </a:ln>
              <a:effectLst/>
            </c:spPr>
            <c:extLst>
              <c:ext xmlns:c16="http://schemas.microsoft.com/office/drawing/2014/chart" uri="{C3380CC4-5D6E-409C-BE32-E72D297353CC}">
                <c16:uniqueId val="{00000002-3C12-4004-A6E2-1F68DD5A4E48}"/>
              </c:ext>
            </c:extLst>
          </c:dPt>
          <c:dPt>
            <c:idx val="8"/>
            <c:invertIfNegative val="0"/>
            <c:bubble3D val="0"/>
            <c:spPr>
              <a:solidFill>
                <a:srgbClr val="FF0000"/>
              </a:solidFill>
              <a:ln>
                <a:noFill/>
              </a:ln>
              <a:effectLst/>
            </c:spPr>
            <c:extLst>
              <c:ext xmlns:c16="http://schemas.microsoft.com/office/drawing/2014/chart" uri="{C3380CC4-5D6E-409C-BE32-E72D297353CC}">
                <c16:uniqueId val="{00000001-3C12-4004-A6E2-1F68DD5A4E48}"/>
              </c:ext>
            </c:extLst>
          </c:dPt>
          <c:cat>
            <c:strRef>
              <c:f>(Sheet1!$A$5:$A$12,Sheet1!$A$14:$A$15)</c:f>
              <c:strCache>
                <c:ptCount val="10"/>
                <c:pt idx="0">
                  <c:v>Passenger cars</c:v>
                </c:pt>
                <c:pt idx="1">
                  <c:v>HGVs</c:v>
                </c:pt>
                <c:pt idx="2">
                  <c:v>Light duty vehicles</c:v>
                </c:pt>
                <c:pt idx="3">
                  <c:v>Buses</c:v>
                </c:pt>
                <c:pt idx="4">
                  <c:v>Trains</c:v>
                </c:pt>
                <c:pt idx="5">
                  <c:v>Ships (coastal)</c:v>
                </c:pt>
                <c:pt idx="6">
                  <c:v>Planes (domestic)</c:v>
                </c:pt>
                <c:pt idx="7">
                  <c:v>Other domestic transport</c:v>
                </c:pt>
                <c:pt idx="8">
                  <c:v>International aviation (attributable to UK)</c:v>
                </c:pt>
                <c:pt idx="9">
                  <c:v>International shipping (attributable to UK)</c:v>
                </c:pt>
              </c:strCache>
            </c:strRef>
          </c:cat>
          <c:val>
            <c:numRef>
              <c:f>(Sheet1!$B$5:$B$12,Sheet1!$B$14:$B$15)</c:f>
              <c:numCache>
                <c:formatCode>General</c:formatCode>
                <c:ptCount val="10"/>
                <c:pt idx="0">
                  <c:v>59.6</c:v>
                </c:pt>
                <c:pt idx="1">
                  <c:v>19.100000000000001</c:v>
                </c:pt>
                <c:pt idx="2">
                  <c:v>18.600000000000001</c:v>
                </c:pt>
                <c:pt idx="3">
                  <c:v>2.6</c:v>
                </c:pt>
                <c:pt idx="4">
                  <c:v>1.5</c:v>
                </c:pt>
                <c:pt idx="5">
                  <c:v>3.9</c:v>
                </c:pt>
                <c:pt idx="6">
                  <c:v>1.1000000000000001</c:v>
                </c:pt>
                <c:pt idx="7">
                  <c:v>6.8</c:v>
                </c:pt>
                <c:pt idx="8">
                  <c:v>28.5</c:v>
                </c:pt>
                <c:pt idx="9">
                  <c:v>6.3</c:v>
                </c:pt>
              </c:numCache>
            </c:numRef>
          </c:val>
          <c:extLst>
            <c:ext xmlns:c16="http://schemas.microsoft.com/office/drawing/2014/chart" uri="{C3380CC4-5D6E-409C-BE32-E72D297353CC}">
              <c16:uniqueId val="{00000000-9C94-401D-BA6B-C00D8DA9510F}"/>
            </c:ext>
          </c:extLst>
        </c:ser>
        <c:dLbls>
          <c:showLegendKey val="0"/>
          <c:showVal val="0"/>
          <c:showCatName val="0"/>
          <c:showSerName val="0"/>
          <c:showPercent val="0"/>
          <c:showBubbleSize val="0"/>
        </c:dLbls>
        <c:gapWidth val="182"/>
        <c:axId val="216606224"/>
        <c:axId val="1299069856"/>
      </c:barChart>
      <c:catAx>
        <c:axId val="2166062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mn-cs"/>
              </a:defRPr>
            </a:pPr>
            <a:endParaRPr lang="en-US"/>
          </a:p>
        </c:txPr>
        <c:crossAx val="1299069856"/>
        <c:crosses val="autoZero"/>
        <c:auto val="1"/>
        <c:lblAlgn val="ctr"/>
        <c:lblOffset val="100"/>
        <c:noMultiLvlLbl val="0"/>
      </c:catAx>
      <c:valAx>
        <c:axId val="1299069856"/>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66062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A45CD7-9454-489C-BCF0-3B1D83B51001}"/>
              </a:ext>
            </a:extLst>
          </p:cNvPr>
          <p:cNvSpPr>
            <a:spLocks noGrp="1"/>
          </p:cNvSpPr>
          <p:nvPr>
            <p:ph type="hdr" sz="quarter"/>
          </p:nvPr>
        </p:nvSpPr>
        <p:spPr>
          <a:xfrm>
            <a:off x="0" y="0"/>
            <a:ext cx="2985612" cy="502938"/>
          </a:xfrm>
          <a:prstGeom prst="rect">
            <a:avLst/>
          </a:prstGeom>
        </p:spPr>
        <p:txBody>
          <a:bodyPr vert="horz" lIns="92418" tIns="46209" rIns="92418" bIns="46209" rtlCol="0"/>
          <a:lstStyle>
            <a:lvl1pPr algn="l">
              <a:defRPr sz="1200"/>
            </a:lvl1pPr>
          </a:lstStyle>
          <a:p>
            <a:endParaRPr lang="en-GB"/>
          </a:p>
        </p:txBody>
      </p:sp>
      <p:sp>
        <p:nvSpPr>
          <p:cNvPr id="3" name="Date Placeholder 2">
            <a:extLst>
              <a:ext uri="{FF2B5EF4-FFF2-40B4-BE49-F238E27FC236}">
                <a16:creationId xmlns:a16="http://schemas.microsoft.com/office/drawing/2014/main" id="{5750987A-7912-44D0-9DAF-9517809DD4DF}"/>
              </a:ext>
            </a:extLst>
          </p:cNvPr>
          <p:cNvSpPr>
            <a:spLocks noGrp="1"/>
          </p:cNvSpPr>
          <p:nvPr>
            <p:ph type="dt" sz="quarter" idx="1"/>
          </p:nvPr>
        </p:nvSpPr>
        <p:spPr>
          <a:xfrm>
            <a:off x="3902529" y="0"/>
            <a:ext cx="2985612" cy="502938"/>
          </a:xfrm>
          <a:prstGeom prst="rect">
            <a:avLst/>
          </a:prstGeom>
        </p:spPr>
        <p:txBody>
          <a:bodyPr vert="horz" lIns="92418" tIns="46209" rIns="92418" bIns="46209" rtlCol="0"/>
          <a:lstStyle>
            <a:lvl1pPr algn="r">
              <a:defRPr sz="1200"/>
            </a:lvl1pPr>
          </a:lstStyle>
          <a:p>
            <a:fld id="{00E0A782-DC36-44A0-9EF5-F6B3B5C12E49}" type="datetimeFigureOut">
              <a:rPr lang="en-GB" smtClean="0"/>
              <a:t>16/05/2024</a:t>
            </a:fld>
            <a:endParaRPr lang="en-GB"/>
          </a:p>
        </p:txBody>
      </p:sp>
      <p:sp>
        <p:nvSpPr>
          <p:cNvPr id="4" name="Footer Placeholder 3">
            <a:extLst>
              <a:ext uri="{FF2B5EF4-FFF2-40B4-BE49-F238E27FC236}">
                <a16:creationId xmlns:a16="http://schemas.microsoft.com/office/drawing/2014/main" id="{7E721CC2-6B50-4469-B9AF-22408EE71EC7}"/>
              </a:ext>
            </a:extLst>
          </p:cNvPr>
          <p:cNvSpPr>
            <a:spLocks noGrp="1"/>
          </p:cNvSpPr>
          <p:nvPr>
            <p:ph type="ftr" sz="quarter" idx="2"/>
          </p:nvPr>
        </p:nvSpPr>
        <p:spPr>
          <a:xfrm>
            <a:off x="0" y="9515776"/>
            <a:ext cx="2985612" cy="502938"/>
          </a:xfrm>
          <a:prstGeom prst="rect">
            <a:avLst/>
          </a:prstGeom>
        </p:spPr>
        <p:txBody>
          <a:bodyPr vert="horz" lIns="92418" tIns="46209" rIns="92418" bIns="46209"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57D316A-31AE-4200-9D68-C83DDB9D3DA3}"/>
              </a:ext>
            </a:extLst>
          </p:cNvPr>
          <p:cNvSpPr>
            <a:spLocks noGrp="1"/>
          </p:cNvSpPr>
          <p:nvPr>
            <p:ph type="sldNum" sz="quarter" idx="3"/>
          </p:nvPr>
        </p:nvSpPr>
        <p:spPr>
          <a:xfrm>
            <a:off x="3902529" y="9515776"/>
            <a:ext cx="2985612" cy="502938"/>
          </a:xfrm>
          <a:prstGeom prst="rect">
            <a:avLst/>
          </a:prstGeom>
        </p:spPr>
        <p:txBody>
          <a:bodyPr vert="horz" lIns="92418" tIns="46209" rIns="92418" bIns="46209" rtlCol="0" anchor="b"/>
          <a:lstStyle>
            <a:lvl1pPr algn="r">
              <a:defRPr sz="1200"/>
            </a:lvl1pPr>
          </a:lstStyle>
          <a:p>
            <a:fld id="{8072BDE4-D08E-49F0-BB61-0A814DE2AC8B}" type="slidenum">
              <a:rPr lang="en-GB" smtClean="0"/>
              <a:t>‹#›</a:t>
            </a:fld>
            <a:endParaRPr lang="en-GB"/>
          </a:p>
        </p:txBody>
      </p:sp>
    </p:spTree>
    <p:extLst>
      <p:ext uri="{BB962C8B-B14F-4D97-AF65-F5344CB8AC3E}">
        <p14:creationId xmlns:p14="http://schemas.microsoft.com/office/powerpoint/2010/main" val="833138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85559" cy="502675"/>
          </a:xfrm>
          <a:prstGeom prst="rect">
            <a:avLst/>
          </a:prstGeom>
        </p:spPr>
        <p:txBody>
          <a:bodyPr vert="horz" lIns="93121" tIns="46560" rIns="93121" bIns="46560" rtlCol="0"/>
          <a:lstStyle>
            <a:lvl1pPr algn="l">
              <a:defRPr sz="1200"/>
            </a:lvl1pPr>
          </a:lstStyle>
          <a:p>
            <a:endParaRPr lang="en-GB"/>
          </a:p>
        </p:txBody>
      </p:sp>
      <p:sp>
        <p:nvSpPr>
          <p:cNvPr id="3" name="Date Placeholder 2"/>
          <p:cNvSpPr>
            <a:spLocks noGrp="1"/>
          </p:cNvSpPr>
          <p:nvPr>
            <p:ph type="dt" idx="1"/>
          </p:nvPr>
        </p:nvSpPr>
        <p:spPr>
          <a:xfrm>
            <a:off x="3902597" y="2"/>
            <a:ext cx="2985559" cy="502675"/>
          </a:xfrm>
          <a:prstGeom prst="rect">
            <a:avLst/>
          </a:prstGeom>
        </p:spPr>
        <p:txBody>
          <a:bodyPr vert="horz" lIns="93121" tIns="46560" rIns="93121" bIns="46560" rtlCol="0"/>
          <a:lstStyle>
            <a:lvl1pPr algn="r">
              <a:defRPr sz="1200"/>
            </a:lvl1pPr>
          </a:lstStyle>
          <a:p>
            <a:fld id="{2F4FEF18-17EB-4219-ACC6-102F9AEDAE3D}" type="datetimeFigureOut">
              <a:rPr lang="en-GB" smtClean="0"/>
              <a:t>16/05/2024</a:t>
            </a:fld>
            <a:endParaRPr lang="en-GB"/>
          </a:p>
        </p:txBody>
      </p:sp>
      <p:sp>
        <p:nvSpPr>
          <p:cNvPr id="4" name="Slide Image Placeholder 3"/>
          <p:cNvSpPr>
            <a:spLocks noGrp="1" noRot="1" noChangeAspect="1"/>
          </p:cNvSpPr>
          <p:nvPr>
            <p:ph type="sldImg" idx="2"/>
          </p:nvPr>
        </p:nvSpPr>
        <p:spPr>
          <a:xfrm>
            <a:off x="441325" y="1252538"/>
            <a:ext cx="6007100" cy="3379787"/>
          </a:xfrm>
          <a:prstGeom prst="rect">
            <a:avLst/>
          </a:prstGeom>
          <a:noFill/>
          <a:ln w="12700">
            <a:solidFill>
              <a:prstClr val="black"/>
            </a:solidFill>
          </a:ln>
        </p:spPr>
        <p:txBody>
          <a:bodyPr vert="horz" lIns="93121" tIns="46560" rIns="93121" bIns="46560" rtlCol="0" anchor="ctr"/>
          <a:lstStyle/>
          <a:p>
            <a:endParaRPr lang="en-GB"/>
          </a:p>
        </p:txBody>
      </p:sp>
      <p:sp>
        <p:nvSpPr>
          <p:cNvPr id="5" name="Notes Placeholder 4"/>
          <p:cNvSpPr>
            <a:spLocks noGrp="1"/>
          </p:cNvSpPr>
          <p:nvPr>
            <p:ph type="body" sz="quarter" idx="3"/>
          </p:nvPr>
        </p:nvSpPr>
        <p:spPr>
          <a:xfrm>
            <a:off x="688976" y="4821506"/>
            <a:ext cx="5511800" cy="3944868"/>
          </a:xfrm>
          <a:prstGeom prst="rect">
            <a:avLst/>
          </a:prstGeom>
        </p:spPr>
        <p:txBody>
          <a:bodyPr vert="horz" lIns="93121" tIns="46560" rIns="93121" bIns="4656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40"/>
            <a:ext cx="2985559" cy="502674"/>
          </a:xfrm>
          <a:prstGeom prst="rect">
            <a:avLst/>
          </a:prstGeom>
        </p:spPr>
        <p:txBody>
          <a:bodyPr vert="horz" lIns="93121" tIns="46560" rIns="93121" bIns="46560" rtlCol="0" anchor="b"/>
          <a:lstStyle>
            <a:lvl1pPr algn="l">
              <a:defRPr sz="1200"/>
            </a:lvl1pPr>
          </a:lstStyle>
          <a:p>
            <a:endParaRPr lang="en-GB"/>
          </a:p>
        </p:txBody>
      </p:sp>
      <p:sp>
        <p:nvSpPr>
          <p:cNvPr id="7" name="Slide Number Placeholder 6"/>
          <p:cNvSpPr>
            <a:spLocks noGrp="1"/>
          </p:cNvSpPr>
          <p:nvPr>
            <p:ph type="sldNum" sz="quarter" idx="5"/>
          </p:nvPr>
        </p:nvSpPr>
        <p:spPr>
          <a:xfrm>
            <a:off x="3902597" y="9516040"/>
            <a:ext cx="2985559" cy="502674"/>
          </a:xfrm>
          <a:prstGeom prst="rect">
            <a:avLst/>
          </a:prstGeom>
        </p:spPr>
        <p:txBody>
          <a:bodyPr vert="horz" lIns="93121" tIns="46560" rIns="93121" bIns="46560" rtlCol="0" anchor="b"/>
          <a:lstStyle>
            <a:lvl1pPr algn="r">
              <a:defRPr sz="1200"/>
            </a:lvl1pPr>
          </a:lstStyle>
          <a:p>
            <a:fld id="{488DCF99-22F0-4D4D-88B7-7F1565E49F52}" type="slidenum">
              <a:rPr lang="en-GB" smtClean="0"/>
              <a:t>‹#›</a:t>
            </a:fld>
            <a:endParaRPr lang="en-GB"/>
          </a:p>
        </p:txBody>
      </p:sp>
    </p:spTree>
    <p:extLst>
      <p:ext uri="{BB962C8B-B14F-4D97-AF65-F5344CB8AC3E}">
        <p14:creationId xmlns:p14="http://schemas.microsoft.com/office/powerpoint/2010/main" val="79347746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8DCF99-22F0-4D4D-88B7-7F1565E49F52}" type="slidenum">
              <a:rPr lang="en-GB" smtClean="0"/>
              <a:t>1</a:t>
            </a:fld>
            <a:endParaRPr lang="en-GB"/>
          </a:p>
        </p:txBody>
      </p:sp>
    </p:spTree>
    <p:extLst>
      <p:ext uri="{BB962C8B-B14F-4D97-AF65-F5344CB8AC3E}">
        <p14:creationId xmlns:p14="http://schemas.microsoft.com/office/powerpoint/2010/main" val="1180547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 domestic transport:</a:t>
            </a:r>
          </a:p>
          <a:p>
            <a:r>
              <a:rPr lang="en-GB" sz="900" b="0" i="0" u="none" strike="noStrike" kern="1200" dirty="0">
                <a:solidFill>
                  <a:schemeClr val="tx1"/>
                </a:solidFill>
                <a:effectLst/>
                <a:latin typeface="+mn-lt"/>
                <a:ea typeface="+mn-ea"/>
                <a:cs typeface="+mn-cs"/>
              </a:rPr>
              <a:t>Military aviation</a:t>
            </a:r>
          </a:p>
          <a:p>
            <a:r>
              <a:rPr lang="en-GB" sz="900" b="0" i="0" u="none" strike="noStrike" kern="1200" dirty="0">
                <a:solidFill>
                  <a:schemeClr val="tx1"/>
                </a:solidFill>
                <a:effectLst/>
                <a:latin typeface="+mn-lt"/>
                <a:ea typeface="+mn-ea"/>
                <a:cs typeface="+mn-cs"/>
              </a:rPr>
              <a:t>Military shipping</a:t>
            </a:r>
          </a:p>
          <a:p>
            <a:r>
              <a:rPr lang="en-GB" sz="900" b="0" i="0" u="none" strike="noStrike" kern="1200" dirty="0">
                <a:solidFill>
                  <a:schemeClr val="tx1"/>
                </a:solidFill>
                <a:effectLst/>
                <a:latin typeface="+mn-lt"/>
                <a:ea typeface="+mn-ea"/>
                <a:cs typeface="+mn-cs"/>
              </a:rPr>
              <a:t>Aircraft support vehicles</a:t>
            </a:r>
          </a:p>
          <a:p>
            <a:r>
              <a:rPr lang="en-GB" sz="900" b="0" i="0" u="none" strike="noStrike" kern="1200" dirty="0">
                <a:solidFill>
                  <a:schemeClr val="tx1"/>
                </a:solidFill>
                <a:effectLst/>
                <a:latin typeface="+mn-lt"/>
                <a:ea typeface="+mn-ea"/>
                <a:cs typeface="+mn-cs"/>
              </a:rPr>
              <a:t>Mobile air-conditioning - F-gases</a:t>
            </a:r>
          </a:p>
          <a:p>
            <a:r>
              <a:rPr lang="en-GB" sz="900" b="0" i="0" u="none" strike="noStrike" kern="1200" dirty="0">
                <a:solidFill>
                  <a:schemeClr val="tx1"/>
                </a:solidFill>
                <a:effectLst/>
                <a:latin typeface="+mn-lt"/>
                <a:ea typeface="+mn-ea"/>
                <a:cs typeface="+mn-cs"/>
              </a:rPr>
              <a:t>Transport refrigeration - F-gases</a:t>
            </a:r>
          </a:p>
          <a:p>
            <a:r>
              <a:rPr lang="en-GB" sz="900" b="0" i="0" u="none" strike="noStrike" kern="1200" dirty="0">
                <a:solidFill>
                  <a:schemeClr val="tx1"/>
                </a:solidFill>
                <a:effectLst/>
                <a:latin typeface="+mn-lt"/>
                <a:ea typeface="+mn-ea"/>
                <a:cs typeface="+mn-cs"/>
              </a:rPr>
              <a:t>Lubricant use in engines</a:t>
            </a:r>
          </a:p>
          <a:p>
            <a:r>
              <a:rPr lang="en-GB" sz="900" b="0" i="0" u="none" strike="noStrike" kern="1200" dirty="0">
                <a:solidFill>
                  <a:schemeClr val="tx1"/>
                </a:solidFill>
                <a:effectLst/>
                <a:latin typeface="+mn-lt"/>
                <a:ea typeface="+mn-ea"/>
                <a:cs typeface="+mn-cs"/>
              </a:rPr>
              <a:t>Urea use in transport</a:t>
            </a:r>
          </a:p>
          <a:p>
            <a:r>
              <a:rPr lang="en-GB" sz="900" b="0" i="0" u="none" strike="noStrike" kern="1200" dirty="0">
                <a:solidFill>
                  <a:schemeClr val="tx1"/>
                </a:solidFill>
                <a:effectLst/>
                <a:latin typeface="+mn-lt"/>
                <a:ea typeface="+mn-ea"/>
                <a:cs typeface="+mn-cs"/>
              </a:rPr>
              <a:t>Refrigerated transport machinery</a:t>
            </a:r>
          </a:p>
          <a:p>
            <a:r>
              <a:rPr lang="en-GB" sz="900" b="0" i="0" u="none" strike="noStrike" kern="1200" dirty="0">
                <a:solidFill>
                  <a:schemeClr val="tx1"/>
                </a:solidFill>
                <a:effectLst/>
                <a:latin typeface="+mn-lt"/>
                <a:ea typeface="+mn-ea"/>
                <a:cs typeface="+mn-cs"/>
              </a:rPr>
              <a:t>Seaport machinery</a:t>
            </a:r>
            <a:r>
              <a:rPr lang="en-GB" dirty="0"/>
              <a:t> </a:t>
            </a:r>
          </a:p>
        </p:txBody>
      </p:sp>
      <p:sp>
        <p:nvSpPr>
          <p:cNvPr id="4" name="Slide Number Placeholder 3"/>
          <p:cNvSpPr>
            <a:spLocks noGrp="1"/>
          </p:cNvSpPr>
          <p:nvPr>
            <p:ph type="sldNum" sz="quarter" idx="5"/>
          </p:nvPr>
        </p:nvSpPr>
        <p:spPr/>
        <p:txBody>
          <a:bodyPr/>
          <a:lstStyle/>
          <a:p>
            <a:fld id="{488DCF99-22F0-4D4D-88B7-7F1565E49F52}" type="slidenum">
              <a:rPr lang="en-GB" smtClean="0"/>
              <a:t>9</a:t>
            </a:fld>
            <a:endParaRPr lang="en-GB"/>
          </a:p>
        </p:txBody>
      </p:sp>
    </p:spTree>
    <p:extLst>
      <p:ext uri="{BB962C8B-B14F-4D97-AF65-F5344CB8AC3E}">
        <p14:creationId xmlns:p14="http://schemas.microsoft.com/office/powerpoint/2010/main" val="3013945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8DCF99-22F0-4D4D-88B7-7F1565E49F52}" type="slidenum">
              <a:rPr lang="en-GB" smtClean="0"/>
              <a:t>11</a:t>
            </a:fld>
            <a:endParaRPr lang="en-GB"/>
          </a:p>
        </p:txBody>
      </p:sp>
    </p:spTree>
    <p:extLst>
      <p:ext uri="{BB962C8B-B14F-4D97-AF65-F5344CB8AC3E}">
        <p14:creationId xmlns:p14="http://schemas.microsoft.com/office/powerpoint/2010/main" val="1320195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6.jpg"/><Relationship Id="rId4" Type="http://schemas.openxmlformats.org/officeDocument/2006/relationships/image" Target="../media/image5.jp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0" hasCustomPrompt="1"/>
          </p:nvPr>
        </p:nvSpPr>
        <p:spPr>
          <a:xfrm>
            <a:off x="395289" y="3219451"/>
            <a:ext cx="4121150" cy="525462"/>
          </a:xfrm>
          <a:prstGeom prst="rect">
            <a:avLst/>
          </a:prstGeom>
        </p:spPr>
        <p:txBody>
          <a:bodyPr lIns="0">
            <a:noAutofit/>
          </a:bodyPr>
          <a:lstStyle>
            <a:lvl1pPr marL="0" indent="0">
              <a:lnSpc>
                <a:spcPct val="90000"/>
              </a:lnSpc>
              <a:spcBef>
                <a:spcPts val="1000"/>
              </a:spcBef>
              <a:buNone/>
              <a:defRPr sz="1100" b="0">
                <a:latin typeface="+mn-lt"/>
              </a:defRPr>
            </a:lvl1pPr>
            <a:lvl2pPr marL="0" indent="0">
              <a:lnSpc>
                <a:spcPct val="90000"/>
              </a:lnSpc>
              <a:spcBef>
                <a:spcPts val="1000"/>
              </a:spcBef>
              <a:buNone/>
              <a:defRPr sz="1100" b="0">
                <a:latin typeface="+mn-lt"/>
              </a:defRPr>
            </a:lvl2pPr>
            <a:lvl3pPr marL="0" indent="0">
              <a:lnSpc>
                <a:spcPct val="90000"/>
              </a:lnSpc>
              <a:spcBef>
                <a:spcPts val="1000"/>
              </a:spcBef>
              <a:buNone/>
              <a:defRPr sz="1100" b="0">
                <a:solidFill>
                  <a:schemeClr val="tx2"/>
                </a:solidFill>
                <a:latin typeface="+mn-lt"/>
              </a:defRPr>
            </a:lvl3pPr>
            <a:lvl4pPr marL="0" indent="0">
              <a:lnSpc>
                <a:spcPct val="90000"/>
              </a:lnSpc>
              <a:spcBef>
                <a:spcPts val="1000"/>
              </a:spcBef>
              <a:buNone/>
              <a:defRPr sz="1100" b="0">
                <a:latin typeface="+mn-lt"/>
              </a:defRPr>
            </a:lvl4pPr>
            <a:lvl5pPr marL="0" indent="0">
              <a:lnSpc>
                <a:spcPct val="90000"/>
              </a:lnSpc>
              <a:spcBef>
                <a:spcPts val="1000"/>
              </a:spcBef>
              <a:buNone/>
              <a:defRPr sz="1100" b="0" baseline="0">
                <a:latin typeface="+mn-lt"/>
              </a:defRPr>
            </a:lvl5pPr>
            <a:lvl6pPr marL="0" indent="0">
              <a:lnSpc>
                <a:spcPct val="90000"/>
              </a:lnSpc>
              <a:spcBef>
                <a:spcPts val="1000"/>
              </a:spcBef>
              <a:buNone/>
              <a:defRPr sz="1100"/>
            </a:lvl6pPr>
            <a:lvl7pPr marL="0" indent="0">
              <a:lnSpc>
                <a:spcPct val="90000"/>
              </a:lnSpc>
              <a:spcBef>
                <a:spcPts val="1000"/>
              </a:spcBef>
              <a:buNone/>
              <a:defRPr sz="1100"/>
            </a:lvl7pPr>
            <a:lvl8pPr marL="0" indent="0">
              <a:lnSpc>
                <a:spcPct val="90000"/>
              </a:lnSpc>
              <a:spcBef>
                <a:spcPts val="1000"/>
              </a:spcBef>
              <a:buNone/>
              <a:defRPr sz="1100"/>
            </a:lvl8pPr>
            <a:lvl9pPr marL="0" indent="0">
              <a:lnSpc>
                <a:spcPct val="90000"/>
              </a:lnSpc>
              <a:spcBef>
                <a:spcPts val="1000"/>
              </a:spcBef>
              <a:buNone/>
              <a:defRPr sz="1100"/>
            </a:lvl9pPr>
          </a:lstStyle>
          <a:p>
            <a:pPr lvl="0"/>
            <a:r>
              <a:rPr lang="en-US" dirty="0"/>
              <a:t>Client Name</a:t>
            </a:r>
          </a:p>
          <a:p>
            <a:pPr lvl="2"/>
            <a:r>
              <a:rPr lang="en-US" dirty="0"/>
              <a:t>Ref</a:t>
            </a:r>
          </a:p>
        </p:txBody>
      </p:sp>
      <p:sp>
        <p:nvSpPr>
          <p:cNvPr id="16" name="Picture Placeholder 15"/>
          <p:cNvSpPr>
            <a:spLocks noGrp="1"/>
          </p:cNvSpPr>
          <p:nvPr>
            <p:ph type="pic" sz="quarter" idx="11" hasCustomPrompt="1"/>
          </p:nvPr>
        </p:nvSpPr>
        <p:spPr>
          <a:xfrm>
            <a:off x="395288" y="3744913"/>
            <a:ext cx="950400" cy="646112"/>
          </a:xfrm>
          <a:prstGeom prst="rect">
            <a:avLst/>
          </a:prstGeom>
        </p:spPr>
        <p:txBody>
          <a:bodyPr anchor="b">
            <a:normAutofit/>
          </a:bodyPr>
          <a:lstStyle>
            <a:lvl1pPr marL="0" indent="0" algn="ctr">
              <a:buNone/>
              <a:defRPr sz="1000" b="0">
                <a:solidFill>
                  <a:schemeClr val="tx2"/>
                </a:solidFill>
              </a:defRPr>
            </a:lvl1pPr>
          </a:lstStyle>
          <a:p>
            <a:r>
              <a:rPr lang="en-GB" sz="1200" dirty="0"/>
              <a:t>Client Logo</a:t>
            </a:r>
            <a:endParaRPr lang="en-GB" dirty="0"/>
          </a:p>
        </p:txBody>
      </p:sp>
      <p:sp>
        <p:nvSpPr>
          <p:cNvPr id="17" name="Picture Placeholder 15"/>
          <p:cNvSpPr>
            <a:spLocks noGrp="1"/>
          </p:cNvSpPr>
          <p:nvPr>
            <p:ph type="pic" sz="quarter" idx="12" hasCustomPrompt="1"/>
          </p:nvPr>
        </p:nvSpPr>
        <p:spPr>
          <a:xfrm>
            <a:off x="1453074" y="3744913"/>
            <a:ext cx="950401" cy="646112"/>
          </a:xfrm>
          <a:prstGeom prst="rect">
            <a:avLst/>
          </a:prstGeom>
        </p:spPr>
        <p:txBody>
          <a:bodyPr anchor="b">
            <a:normAutofit/>
          </a:bodyPr>
          <a:lstStyle>
            <a:lvl1pPr marL="0" indent="0" algn="ctr">
              <a:buNone/>
              <a:defRPr sz="1000" b="0" baseline="0">
                <a:solidFill>
                  <a:schemeClr val="tx2"/>
                </a:solidFill>
              </a:defRPr>
            </a:lvl1pPr>
          </a:lstStyle>
          <a:p>
            <a:r>
              <a:rPr lang="en-GB" sz="1200" dirty="0"/>
              <a:t>Partner  Logo</a:t>
            </a:r>
            <a:endParaRPr lang="en-GB" dirty="0"/>
          </a:p>
        </p:txBody>
      </p:sp>
      <p:sp>
        <p:nvSpPr>
          <p:cNvPr id="4" name="Text Placeholder 3"/>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2"/>
                </a:solidFill>
                <a:latin typeface="+mn-lt"/>
              </a:defRPr>
            </a:lvl1pPr>
            <a:lvl5pPr marL="0" indent="0">
              <a:buFont typeface="Arial" panose="020B0604020202020204" pitchFamily="34" charset="0"/>
              <a:buNone/>
              <a:defRPr sz="800"/>
            </a:lvl5pPr>
          </a:lstStyle>
          <a:p>
            <a:pPr lvl="0"/>
            <a:r>
              <a:rPr lang="en-GB" dirty="0"/>
              <a:t>Confidential</a:t>
            </a:r>
          </a:p>
        </p:txBody>
      </p:sp>
      <p:sp>
        <p:nvSpPr>
          <p:cNvPr id="3" name="Subtitle 2"/>
          <p:cNvSpPr>
            <a:spLocks noGrp="1"/>
          </p:cNvSpPr>
          <p:nvPr>
            <p:ph type="subTitle" idx="1" hasCustomPrompt="1"/>
          </p:nvPr>
        </p:nvSpPr>
        <p:spPr>
          <a:xfrm>
            <a:off x="395290" y="2608265"/>
            <a:ext cx="5081585" cy="525462"/>
          </a:xfrm>
          <a:prstGeom prst="rect">
            <a:avLst/>
          </a:prstGeom>
        </p:spPr>
        <p:txBody>
          <a:bodyPr lIns="0">
            <a:normAutofit/>
          </a:bodyPr>
          <a:lstStyle>
            <a:lvl1pPr marL="0" indent="0" algn="l">
              <a:lnSpc>
                <a:spcPct val="90000"/>
              </a:lnSpc>
              <a:spcBef>
                <a:spcPts val="0"/>
              </a:spcBef>
              <a:spcAft>
                <a:spcPts val="0"/>
              </a:spcAft>
              <a:buNone/>
              <a:defRPr sz="1600" b="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
        <p:nvSpPr>
          <p:cNvPr id="7" name="Title 6"/>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lvl1pPr>
          </a:lstStyle>
          <a:p>
            <a:r>
              <a:rPr lang="en-US" dirty="0"/>
              <a:t>Click to edit </a:t>
            </a:r>
            <a:br>
              <a:rPr lang="en-US" dirty="0"/>
            </a:br>
            <a:r>
              <a:rPr lang="en-US" dirty="0"/>
              <a:t>Master title</a:t>
            </a:r>
            <a:endParaRPr lang="en-GB" dirty="0"/>
          </a:p>
        </p:txBody>
      </p:sp>
    </p:spTree>
    <p:extLst>
      <p:ext uri="{BB962C8B-B14F-4D97-AF65-F5344CB8AC3E}">
        <p14:creationId xmlns:p14="http://schemas.microsoft.com/office/powerpoint/2010/main" val="3342567012"/>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7D837046-A40D-4712-AD41-9E131266D282}"/>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bg1"/>
                </a:solidFill>
                <a:latin typeface="+mn-lt"/>
              </a:defRPr>
            </a:lvl1pPr>
            <a:lvl5pPr marL="0" indent="0">
              <a:buFont typeface="Arial" panose="020B0604020202020204" pitchFamily="34" charset="0"/>
              <a:buNone/>
              <a:defRPr sz="800"/>
            </a:lvl5pPr>
          </a:lstStyle>
          <a:p>
            <a:pPr lvl="0"/>
            <a:r>
              <a:rPr lang="en-GB" dirty="0"/>
              <a:t>Confidential</a:t>
            </a:r>
          </a:p>
        </p:txBody>
      </p:sp>
      <p:sp>
        <p:nvSpPr>
          <p:cNvPr id="27" name="Subtitle 2">
            <a:extLst>
              <a:ext uri="{FF2B5EF4-FFF2-40B4-BE49-F238E27FC236}">
                <a16:creationId xmlns:a16="http://schemas.microsoft.com/office/drawing/2014/main" id="{38CE09F7-4401-4A29-90B4-979E63039CF0}"/>
              </a:ext>
            </a:extLst>
          </p:cNvPr>
          <p:cNvSpPr>
            <a:spLocks noGrp="1"/>
          </p:cNvSpPr>
          <p:nvPr>
            <p:ph type="subTitle" idx="1" hasCustomPrompt="1"/>
          </p:nvPr>
        </p:nvSpPr>
        <p:spPr>
          <a:xfrm>
            <a:off x="395289" y="2608264"/>
            <a:ext cx="5081585" cy="1561127"/>
          </a:xfrm>
          <a:prstGeom prst="rect">
            <a:avLst/>
          </a:prstGeom>
        </p:spPr>
        <p:txBody>
          <a:bodyPr lIns="0">
            <a:normAutofit/>
          </a:bodyPr>
          <a:lstStyle>
            <a:lvl1pPr marL="0" indent="0" algn="l">
              <a:lnSpc>
                <a:spcPct val="90000"/>
              </a:lnSpc>
              <a:spcBef>
                <a:spcPts val="0"/>
              </a:spcBef>
              <a:spcAft>
                <a:spcPts val="0"/>
              </a:spcAft>
              <a:buNone/>
              <a:defRPr sz="1600" b="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pic>
        <p:nvPicPr>
          <p:cNvPr id="7" name="Picture 2" descr="P:\Croydon\VOY\BDS\NewDesignStudio\Henry\Brand Guidelines and Elements\Mott MaDonald Brand Elements\Logos\Vertical Logo\Photoshop\PNG\MM-Logo-White.png">
            <a:extLst>
              <a:ext uri="{FF2B5EF4-FFF2-40B4-BE49-F238E27FC236}">
                <a16:creationId xmlns:a16="http://schemas.microsoft.com/office/drawing/2014/main" id="{17252F3F-F991-46A0-A89E-641E8EA9B53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98583" y="301626"/>
            <a:ext cx="848011" cy="749623"/>
          </a:xfrm>
          <a:prstGeom prst="rect">
            <a:avLst/>
          </a:prstGeom>
          <a:extLst>
            <a:ext uri="{909E8E84-426E-40DD-AFC4-6F175D3DCCD1}">
              <a14:hiddenFill xmlns:a14="http://schemas.microsoft.com/office/drawing/2010/main">
                <a:solidFill>
                  <a:srgbClr val="FFFFFF"/>
                </a:solidFill>
              </a14:hiddenFill>
            </a:ext>
          </a:extLst>
        </p:spPr>
      </p:pic>
      <p:sp>
        <p:nvSpPr>
          <p:cNvPr id="9" name="Title 6">
            <a:extLst>
              <a:ext uri="{FF2B5EF4-FFF2-40B4-BE49-F238E27FC236}">
                <a16:creationId xmlns:a16="http://schemas.microsoft.com/office/drawing/2014/main" id="{E9F5792D-3723-4361-A9ED-10258F155040}"/>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solidFill>
                  <a:schemeClr val="bg1"/>
                </a:solidFill>
              </a:defRPr>
            </a:lvl1pPr>
          </a:lstStyle>
          <a:p>
            <a:r>
              <a:rPr lang="en-US" dirty="0"/>
              <a:t>Click to edit </a:t>
            </a:r>
            <a:br>
              <a:rPr lang="en-US" dirty="0"/>
            </a:br>
            <a:r>
              <a:rPr lang="en-US" dirty="0"/>
              <a:t>Master title</a:t>
            </a:r>
            <a:endParaRPr lang="en-GB" dirty="0"/>
          </a:p>
        </p:txBody>
      </p:sp>
      <p:sp>
        <p:nvSpPr>
          <p:cNvPr id="8" name="Freeform: Shape 7">
            <a:extLst>
              <a:ext uri="{FF2B5EF4-FFF2-40B4-BE49-F238E27FC236}">
                <a16:creationId xmlns:a16="http://schemas.microsoft.com/office/drawing/2014/main" id="{D5341B35-9577-4F97-A2E3-488C607C2310}"/>
              </a:ext>
            </a:extLst>
          </p:cNvPr>
          <p:cNvSpPr/>
          <p:nvPr userDrawn="1"/>
        </p:nvSpPr>
        <p:spPr>
          <a:xfrm>
            <a:off x="5561174" y="1381517"/>
            <a:ext cx="3582826" cy="3761983"/>
          </a:xfrm>
          <a:custGeom>
            <a:avLst/>
            <a:gdLst>
              <a:gd name="connsiteX0" fmla="*/ 1699109 w 3582826"/>
              <a:gd name="connsiteY0" fmla="*/ 0 h 3761983"/>
              <a:gd name="connsiteX1" fmla="*/ 3500932 w 3582826"/>
              <a:gd name="connsiteY1" fmla="*/ 603529 h 3761983"/>
              <a:gd name="connsiteX2" fmla="*/ 3582826 w 3582826"/>
              <a:gd name="connsiteY2" fmla="*/ 670682 h 3761983"/>
              <a:gd name="connsiteX3" fmla="*/ 3582826 w 3582826"/>
              <a:gd name="connsiteY3" fmla="*/ 3761983 h 3761983"/>
              <a:gd name="connsiteX4" fmla="*/ 3262516 w 3582826"/>
              <a:gd name="connsiteY4" fmla="*/ 3761983 h 3761983"/>
              <a:gd name="connsiteX5" fmla="*/ 3283901 w 3582826"/>
              <a:gd name="connsiteY5" fmla="*/ 3533863 h 3761983"/>
              <a:gd name="connsiteX6" fmla="*/ 1641950 w 3582826"/>
              <a:gd name="connsiteY6" fmla="*/ 1768151 h 3761983"/>
              <a:gd name="connsiteX7" fmla="*/ 1641950 w 3582826"/>
              <a:gd name="connsiteY7" fmla="*/ 1768153 h 3761983"/>
              <a:gd name="connsiteX8" fmla="*/ 1644218 w 3582826"/>
              <a:gd name="connsiteY8" fmla="*/ 1768276 h 3761983"/>
              <a:gd name="connsiteX9" fmla="*/ 1644218 w 3582826"/>
              <a:gd name="connsiteY9" fmla="*/ 3761983 h 3761983"/>
              <a:gd name="connsiteX10" fmla="*/ 1641950 w 3582826"/>
              <a:gd name="connsiteY10" fmla="*/ 3761983 h 3761983"/>
              <a:gd name="connsiteX11" fmla="*/ 1635602 w 3582826"/>
              <a:gd name="connsiteY11" fmla="*/ 3761983 h 3761983"/>
              <a:gd name="connsiteX12" fmla="*/ 21384 w 3582826"/>
              <a:gd name="connsiteY12" fmla="*/ 3761983 h 3761983"/>
              <a:gd name="connsiteX13" fmla="*/ 0 w 3582826"/>
              <a:gd name="connsiteY13" fmla="*/ 3533865 h 3761983"/>
              <a:gd name="connsiteX14" fmla="*/ 1474070 w 3582826"/>
              <a:gd name="connsiteY14" fmla="*/ 1777269 h 3761983"/>
              <a:gd name="connsiteX15" fmla="*/ 1635602 w 3582826"/>
              <a:gd name="connsiteY15" fmla="*/ 1768498 h 3761983"/>
              <a:gd name="connsiteX16" fmla="*/ 1635602 w 3582826"/>
              <a:gd name="connsiteY16" fmla="*/ 1761 h 3761983"/>
              <a:gd name="connsiteX17" fmla="*/ 1699109 w 3582826"/>
              <a:gd name="connsiteY17" fmla="*/ 0 h 376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2826" h="3761983">
                <a:moveTo>
                  <a:pt x="1699109" y="0"/>
                </a:moveTo>
                <a:cubicBezTo>
                  <a:pt x="2366545" y="0"/>
                  <a:pt x="2986591" y="222492"/>
                  <a:pt x="3500932" y="603529"/>
                </a:cubicBezTo>
                <a:lnTo>
                  <a:pt x="3582826" y="670682"/>
                </a:lnTo>
                <a:lnTo>
                  <a:pt x="3582826" y="3761983"/>
                </a:lnTo>
                <a:lnTo>
                  <a:pt x="3262516" y="3761983"/>
                </a:lnTo>
                <a:lnTo>
                  <a:pt x="3283901" y="3533863"/>
                </a:lnTo>
                <a:cubicBezTo>
                  <a:pt x="3283901" y="2558687"/>
                  <a:pt x="2548775" y="1768151"/>
                  <a:pt x="1641950" y="1768151"/>
                </a:cubicBezTo>
                <a:lnTo>
                  <a:pt x="1641950" y="1768153"/>
                </a:lnTo>
                <a:lnTo>
                  <a:pt x="1644218" y="1768276"/>
                </a:lnTo>
                <a:lnTo>
                  <a:pt x="1644218" y="3761983"/>
                </a:lnTo>
                <a:lnTo>
                  <a:pt x="1641950" y="3761983"/>
                </a:lnTo>
                <a:lnTo>
                  <a:pt x="1635602" y="3761983"/>
                </a:lnTo>
                <a:lnTo>
                  <a:pt x="21384" y="3761983"/>
                </a:lnTo>
                <a:lnTo>
                  <a:pt x="0" y="3533865"/>
                </a:lnTo>
                <a:cubicBezTo>
                  <a:pt x="0" y="2619638"/>
                  <a:pt x="646107" y="1867691"/>
                  <a:pt x="1474070" y="1777269"/>
                </a:cubicBezTo>
                <a:lnTo>
                  <a:pt x="1635602" y="1768498"/>
                </a:lnTo>
                <a:lnTo>
                  <a:pt x="1635602" y="1761"/>
                </a:lnTo>
                <a:cubicBezTo>
                  <a:pt x="1656709" y="226"/>
                  <a:pt x="1677886" y="0"/>
                  <a:pt x="1699109"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38" tIns="45719" rIns="91438" bIns="45719" rtlCol="0" anchor="ctr">
            <a:noAutofit/>
          </a:bodyPr>
          <a:lstStyle/>
          <a:p>
            <a:pPr algn="ctr"/>
            <a:endParaRPr lang="en-GB"/>
          </a:p>
        </p:txBody>
      </p:sp>
    </p:spTree>
    <p:extLst>
      <p:ext uri="{BB962C8B-B14F-4D97-AF65-F5344CB8AC3E}">
        <p14:creationId xmlns:p14="http://schemas.microsoft.com/office/powerpoint/2010/main" val="1929483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15" name="Text Placeholder 3"/>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1"/>
                </a:solidFill>
                <a:latin typeface="+mn-lt"/>
              </a:defRPr>
            </a:lvl1pPr>
            <a:lvl5pPr marL="0" indent="0">
              <a:buFont typeface="Arial" panose="020B0604020202020204" pitchFamily="34" charset="0"/>
              <a:buNone/>
              <a:defRPr sz="800"/>
            </a:lvl5pPr>
          </a:lstStyle>
          <a:p>
            <a:pPr lvl="0"/>
            <a:r>
              <a:rPr lang="en-GB" dirty="0"/>
              <a:t>Confidential</a:t>
            </a:r>
          </a:p>
        </p:txBody>
      </p:sp>
      <p:sp>
        <p:nvSpPr>
          <p:cNvPr id="17" name="Rectangle 16">
            <a:extLst>
              <a:ext uri="{FF2B5EF4-FFF2-40B4-BE49-F238E27FC236}">
                <a16:creationId xmlns:a16="http://schemas.microsoft.com/office/drawing/2014/main" id="{680CBA71-A2EF-49E7-B036-C571EC1026EF}"/>
              </a:ext>
            </a:extLst>
          </p:cNvPr>
          <p:cNvSpPr/>
          <p:nvPr userDrawn="1"/>
        </p:nvSpPr>
        <p:spPr>
          <a:xfrm>
            <a:off x="395288" y="1817277"/>
            <a:ext cx="3069480" cy="705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kumimoji="0" lang="en-US" sz="4500" b="0" i="0" u="none" strike="noStrike" kern="1200" cap="none" spc="0" normalizeH="0" baseline="0" noProof="0" dirty="0">
                <a:ln>
                  <a:noFill/>
                </a:ln>
                <a:solidFill>
                  <a:srgbClr val="000000"/>
                </a:solidFill>
                <a:effectLst/>
                <a:uLnTx/>
                <a:uFillTx/>
                <a:latin typeface="+mn-lt"/>
                <a:ea typeface="+mj-ea"/>
                <a:cs typeface="+mj-cs"/>
              </a:rPr>
              <a:t>thank you</a:t>
            </a:r>
            <a:endParaRPr lang="en-GB" sz="4500" dirty="0"/>
          </a:p>
        </p:txBody>
      </p:sp>
      <p:sp>
        <p:nvSpPr>
          <p:cNvPr id="8" name="Freeform: Shape 7">
            <a:extLst>
              <a:ext uri="{FF2B5EF4-FFF2-40B4-BE49-F238E27FC236}">
                <a16:creationId xmlns:a16="http://schemas.microsoft.com/office/drawing/2014/main" id="{8F7CB4F2-9EE9-44D2-8DB6-6D80F2242B44}"/>
              </a:ext>
            </a:extLst>
          </p:cNvPr>
          <p:cNvSpPr/>
          <p:nvPr userDrawn="1"/>
        </p:nvSpPr>
        <p:spPr>
          <a:xfrm>
            <a:off x="5561174" y="1381517"/>
            <a:ext cx="3582826" cy="3761983"/>
          </a:xfrm>
          <a:custGeom>
            <a:avLst/>
            <a:gdLst>
              <a:gd name="connsiteX0" fmla="*/ 1699109 w 3582826"/>
              <a:gd name="connsiteY0" fmla="*/ 0 h 3761983"/>
              <a:gd name="connsiteX1" fmla="*/ 3500932 w 3582826"/>
              <a:gd name="connsiteY1" fmla="*/ 603529 h 3761983"/>
              <a:gd name="connsiteX2" fmla="*/ 3582826 w 3582826"/>
              <a:gd name="connsiteY2" fmla="*/ 670682 h 3761983"/>
              <a:gd name="connsiteX3" fmla="*/ 3582826 w 3582826"/>
              <a:gd name="connsiteY3" fmla="*/ 3761983 h 3761983"/>
              <a:gd name="connsiteX4" fmla="*/ 3262516 w 3582826"/>
              <a:gd name="connsiteY4" fmla="*/ 3761983 h 3761983"/>
              <a:gd name="connsiteX5" fmla="*/ 3283901 w 3582826"/>
              <a:gd name="connsiteY5" fmla="*/ 3533863 h 3761983"/>
              <a:gd name="connsiteX6" fmla="*/ 1641950 w 3582826"/>
              <a:gd name="connsiteY6" fmla="*/ 1768151 h 3761983"/>
              <a:gd name="connsiteX7" fmla="*/ 1641950 w 3582826"/>
              <a:gd name="connsiteY7" fmla="*/ 1768153 h 3761983"/>
              <a:gd name="connsiteX8" fmla="*/ 1644218 w 3582826"/>
              <a:gd name="connsiteY8" fmla="*/ 1768276 h 3761983"/>
              <a:gd name="connsiteX9" fmla="*/ 1644218 w 3582826"/>
              <a:gd name="connsiteY9" fmla="*/ 3761983 h 3761983"/>
              <a:gd name="connsiteX10" fmla="*/ 1641950 w 3582826"/>
              <a:gd name="connsiteY10" fmla="*/ 3761983 h 3761983"/>
              <a:gd name="connsiteX11" fmla="*/ 1635602 w 3582826"/>
              <a:gd name="connsiteY11" fmla="*/ 3761983 h 3761983"/>
              <a:gd name="connsiteX12" fmla="*/ 21384 w 3582826"/>
              <a:gd name="connsiteY12" fmla="*/ 3761983 h 3761983"/>
              <a:gd name="connsiteX13" fmla="*/ 0 w 3582826"/>
              <a:gd name="connsiteY13" fmla="*/ 3533865 h 3761983"/>
              <a:gd name="connsiteX14" fmla="*/ 1474070 w 3582826"/>
              <a:gd name="connsiteY14" fmla="*/ 1777269 h 3761983"/>
              <a:gd name="connsiteX15" fmla="*/ 1635602 w 3582826"/>
              <a:gd name="connsiteY15" fmla="*/ 1768498 h 3761983"/>
              <a:gd name="connsiteX16" fmla="*/ 1635602 w 3582826"/>
              <a:gd name="connsiteY16" fmla="*/ 1761 h 3761983"/>
              <a:gd name="connsiteX17" fmla="*/ 1699109 w 3582826"/>
              <a:gd name="connsiteY17" fmla="*/ 0 h 376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2826" h="3761983">
                <a:moveTo>
                  <a:pt x="1699109" y="0"/>
                </a:moveTo>
                <a:cubicBezTo>
                  <a:pt x="2366545" y="0"/>
                  <a:pt x="2986591" y="222492"/>
                  <a:pt x="3500932" y="603529"/>
                </a:cubicBezTo>
                <a:lnTo>
                  <a:pt x="3582826" y="670682"/>
                </a:lnTo>
                <a:lnTo>
                  <a:pt x="3582826" y="3761983"/>
                </a:lnTo>
                <a:lnTo>
                  <a:pt x="3262516" y="3761983"/>
                </a:lnTo>
                <a:lnTo>
                  <a:pt x="3283901" y="3533863"/>
                </a:lnTo>
                <a:cubicBezTo>
                  <a:pt x="3283901" y="2558687"/>
                  <a:pt x="2548775" y="1768151"/>
                  <a:pt x="1641950" y="1768151"/>
                </a:cubicBezTo>
                <a:lnTo>
                  <a:pt x="1641950" y="1768153"/>
                </a:lnTo>
                <a:lnTo>
                  <a:pt x="1644218" y="1768276"/>
                </a:lnTo>
                <a:lnTo>
                  <a:pt x="1644218" y="3761983"/>
                </a:lnTo>
                <a:lnTo>
                  <a:pt x="1641950" y="3761983"/>
                </a:lnTo>
                <a:lnTo>
                  <a:pt x="1635602" y="3761983"/>
                </a:lnTo>
                <a:lnTo>
                  <a:pt x="21384" y="3761983"/>
                </a:lnTo>
                <a:lnTo>
                  <a:pt x="0" y="3533865"/>
                </a:lnTo>
                <a:cubicBezTo>
                  <a:pt x="0" y="2619638"/>
                  <a:pt x="646107" y="1867691"/>
                  <a:pt x="1474070" y="1777269"/>
                </a:cubicBezTo>
                <a:lnTo>
                  <a:pt x="1635602" y="1768498"/>
                </a:lnTo>
                <a:lnTo>
                  <a:pt x="1635602" y="1761"/>
                </a:lnTo>
                <a:cubicBezTo>
                  <a:pt x="1656709" y="226"/>
                  <a:pt x="1677886" y="0"/>
                  <a:pt x="16991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38" tIns="45719" rIns="91438" bIns="45719" rtlCol="0" anchor="ctr">
            <a:noAutofit/>
          </a:bodyPr>
          <a:lstStyle/>
          <a:p>
            <a:pPr algn="ctr"/>
            <a:endParaRPr lang="en-GB"/>
          </a:p>
        </p:txBody>
      </p:sp>
    </p:spTree>
    <p:extLst>
      <p:ext uri="{BB962C8B-B14F-4D97-AF65-F5344CB8AC3E}">
        <p14:creationId xmlns:p14="http://schemas.microsoft.com/office/powerpoint/2010/main" val="2742342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02">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11" name="Freeform: Shape 10">
            <a:extLst>
              <a:ext uri="{FF2B5EF4-FFF2-40B4-BE49-F238E27FC236}">
                <a16:creationId xmlns:a16="http://schemas.microsoft.com/office/drawing/2014/main" id="{CE20370A-2695-4947-951E-686D2866F8C4}"/>
              </a:ext>
            </a:extLst>
          </p:cNvPr>
          <p:cNvSpPr/>
          <p:nvPr userDrawn="1"/>
        </p:nvSpPr>
        <p:spPr>
          <a:xfrm>
            <a:off x="5561173" y="964331"/>
            <a:ext cx="3582827" cy="4179169"/>
          </a:xfrm>
          <a:custGeom>
            <a:avLst/>
            <a:gdLst>
              <a:gd name="connsiteX0" fmla="*/ 944793 w 944973"/>
              <a:gd name="connsiteY0" fmla="*/ 0 h 1102259"/>
              <a:gd name="connsiteX1" fmla="*/ 944793 w 944973"/>
              <a:gd name="connsiteY1" fmla="*/ 180 h 1102259"/>
              <a:gd name="connsiteX2" fmla="*/ 944973 w 944973"/>
              <a:gd name="connsiteY2" fmla="*/ 1 h 1102259"/>
              <a:gd name="connsiteX3" fmla="*/ 944973 w 944973"/>
              <a:gd name="connsiteY3" fmla="*/ 910373 h 1102259"/>
              <a:gd name="connsiteX4" fmla="*/ 944793 w 944973"/>
              <a:gd name="connsiteY4" fmla="*/ 910373 h 1102259"/>
              <a:gd name="connsiteX5" fmla="*/ 944793 w 944973"/>
              <a:gd name="connsiteY5" fmla="*/ 1102259 h 1102259"/>
              <a:gd name="connsiteX6" fmla="*/ 0 w 944973"/>
              <a:gd name="connsiteY6" fmla="*/ 1102259 h 1102259"/>
              <a:gd name="connsiteX7" fmla="*/ 0 w 944973"/>
              <a:gd name="connsiteY7" fmla="*/ 168656 h 1102259"/>
              <a:gd name="connsiteX8" fmla="*/ 385742 w 944973"/>
              <a:gd name="connsiteY8" fmla="*/ 554397 h 1102259"/>
              <a:gd name="connsiteX9" fmla="*/ 924040 w 944973"/>
              <a:gd name="connsiteY9" fmla="*/ 20754 h 1102259"/>
              <a:gd name="connsiteX0" fmla="*/ 944793 w 944973"/>
              <a:gd name="connsiteY0" fmla="*/ 0 h 1102259"/>
              <a:gd name="connsiteX1" fmla="*/ 944793 w 944973"/>
              <a:gd name="connsiteY1" fmla="*/ 180 h 1102259"/>
              <a:gd name="connsiteX2" fmla="*/ 944973 w 944973"/>
              <a:gd name="connsiteY2" fmla="*/ 1 h 1102259"/>
              <a:gd name="connsiteX3" fmla="*/ 944973 w 944973"/>
              <a:gd name="connsiteY3" fmla="*/ 910373 h 1102259"/>
              <a:gd name="connsiteX4" fmla="*/ 944793 w 944973"/>
              <a:gd name="connsiteY4" fmla="*/ 1102259 h 1102259"/>
              <a:gd name="connsiteX5" fmla="*/ 0 w 944973"/>
              <a:gd name="connsiteY5" fmla="*/ 1102259 h 1102259"/>
              <a:gd name="connsiteX6" fmla="*/ 0 w 944973"/>
              <a:gd name="connsiteY6" fmla="*/ 168656 h 1102259"/>
              <a:gd name="connsiteX7" fmla="*/ 385742 w 944973"/>
              <a:gd name="connsiteY7" fmla="*/ 554397 h 1102259"/>
              <a:gd name="connsiteX8" fmla="*/ 924040 w 944973"/>
              <a:gd name="connsiteY8" fmla="*/ 20754 h 1102259"/>
              <a:gd name="connsiteX9" fmla="*/ 944793 w 944973"/>
              <a:gd name="connsiteY9" fmla="*/ 0 h 1102259"/>
              <a:gd name="connsiteX0" fmla="*/ 944793 w 944973"/>
              <a:gd name="connsiteY0" fmla="*/ 0 h 1102259"/>
              <a:gd name="connsiteX1" fmla="*/ 944793 w 944973"/>
              <a:gd name="connsiteY1" fmla="*/ 180 h 1102259"/>
              <a:gd name="connsiteX2" fmla="*/ 944973 w 944973"/>
              <a:gd name="connsiteY2" fmla="*/ 1 h 1102259"/>
              <a:gd name="connsiteX3" fmla="*/ 944973 w 944973"/>
              <a:gd name="connsiteY3" fmla="*/ 910373 h 1102259"/>
              <a:gd name="connsiteX4" fmla="*/ 944793 w 944973"/>
              <a:gd name="connsiteY4" fmla="*/ 1102259 h 1102259"/>
              <a:gd name="connsiteX5" fmla="*/ 0 w 944973"/>
              <a:gd name="connsiteY5" fmla="*/ 1102259 h 1102259"/>
              <a:gd name="connsiteX6" fmla="*/ 0 w 944973"/>
              <a:gd name="connsiteY6" fmla="*/ 168656 h 1102259"/>
              <a:gd name="connsiteX7" fmla="*/ 385742 w 944973"/>
              <a:gd name="connsiteY7" fmla="*/ 554397 h 1102259"/>
              <a:gd name="connsiteX8" fmla="*/ 944793 w 944973"/>
              <a:gd name="connsiteY8" fmla="*/ 0 h 1102259"/>
              <a:gd name="connsiteX0" fmla="*/ 944793 w 944973"/>
              <a:gd name="connsiteY0" fmla="*/ 0 h 1102259"/>
              <a:gd name="connsiteX1" fmla="*/ 944793 w 944973"/>
              <a:gd name="connsiteY1" fmla="*/ 180 h 1102259"/>
              <a:gd name="connsiteX2" fmla="*/ 944973 w 944973"/>
              <a:gd name="connsiteY2" fmla="*/ 1 h 1102259"/>
              <a:gd name="connsiteX3" fmla="*/ 944793 w 944973"/>
              <a:gd name="connsiteY3" fmla="*/ 1102259 h 1102259"/>
              <a:gd name="connsiteX4" fmla="*/ 0 w 944973"/>
              <a:gd name="connsiteY4" fmla="*/ 1102259 h 1102259"/>
              <a:gd name="connsiteX5" fmla="*/ 0 w 944973"/>
              <a:gd name="connsiteY5" fmla="*/ 168656 h 1102259"/>
              <a:gd name="connsiteX6" fmla="*/ 385742 w 944973"/>
              <a:gd name="connsiteY6" fmla="*/ 554397 h 1102259"/>
              <a:gd name="connsiteX7" fmla="*/ 944793 w 944973"/>
              <a:gd name="connsiteY7" fmla="*/ 0 h 110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973" h="1102259">
                <a:moveTo>
                  <a:pt x="944793" y="0"/>
                </a:moveTo>
                <a:lnTo>
                  <a:pt x="944793" y="180"/>
                </a:lnTo>
                <a:lnTo>
                  <a:pt x="944973" y="1"/>
                </a:lnTo>
                <a:lnTo>
                  <a:pt x="944793" y="1102259"/>
                </a:lnTo>
                <a:lnTo>
                  <a:pt x="0" y="1102259"/>
                </a:lnTo>
                <a:lnTo>
                  <a:pt x="0" y="168656"/>
                </a:lnTo>
                <a:lnTo>
                  <a:pt x="385742" y="554397"/>
                </a:lnTo>
                <a:lnTo>
                  <a:pt x="944793" y="0"/>
                </a:lnTo>
                <a:close/>
              </a:path>
            </a:pathLst>
          </a:custGeom>
          <a:solidFill>
            <a:schemeClr val="accent2"/>
          </a:solidFill>
        </p:spPr>
        <p:txBody>
          <a:bodyPr wrap="square" lIns="0" tIns="0" rIns="0" bIns="0" rtlCol="0">
            <a:noAutofit/>
          </a:bodyPr>
          <a:lstStyle/>
          <a:p>
            <a:endParaRPr dirty="0"/>
          </a:p>
        </p:txBody>
      </p:sp>
      <p:sp>
        <p:nvSpPr>
          <p:cNvPr id="12" name="Title 6">
            <a:extLst>
              <a:ext uri="{FF2B5EF4-FFF2-40B4-BE49-F238E27FC236}">
                <a16:creationId xmlns:a16="http://schemas.microsoft.com/office/drawing/2014/main" id="{C524BF0F-ED90-4121-8232-779C54D8F4B0}"/>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lvl1pPr>
          </a:lstStyle>
          <a:p>
            <a:r>
              <a:rPr lang="en-US" dirty="0"/>
              <a:t>Click to edit </a:t>
            </a:r>
            <a:br>
              <a:rPr lang="en-US" dirty="0"/>
            </a:br>
            <a:r>
              <a:rPr lang="en-US" dirty="0"/>
              <a:t>Master title</a:t>
            </a:r>
            <a:endParaRPr lang="en-GB" dirty="0"/>
          </a:p>
        </p:txBody>
      </p:sp>
      <p:sp>
        <p:nvSpPr>
          <p:cNvPr id="10" name="Text Placeholder 12">
            <a:extLst>
              <a:ext uri="{FF2B5EF4-FFF2-40B4-BE49-F238E27FC236}">
                <a16:creationId xmlns:a16="http://schemas.microsoft.com/office/drawing/2014/main" id="{F5A10E14-7E9B-4DDF-8B52-2013133EA021}"/>
              </a:ext>
            </a:extLst>
          </p:cNvPr>
          <p:cNvSpPr>
            <a:spLocks noGrp="1"/>
          </p:cNvSpPr>
          <p:nvPr>
            <p:ph type="body" sz="quarter" idx="10" hasCustomPrompt="1"/>
          </p:nvPr>
        </p:nvSpPr>
        <p:spPr>
          <a:xfrm>
            <a:off x="395289" y="3219451"/>
            <a:ext cx="4121150" cy="525462"/>
          </a:xfrm>
          <a:prstGeom prst="rect">
            <a:avLst/>
          </a:prstGeom>
        </p:spPr>
        <p:txBody>
          <a:bodyPr lIns="0">
            <a:noAutofit/>
          </a:bodyPr>
          <a:lstStyle>
            <a:lvl1pPr marL="0" indent="0">
              <a:lnSpc>
                <a:spcPct val="90000"/>
              </a:lnSpc>
              <a:spcBef>
                <a:spcPts val="1000"/>
              </a:spcBef>
              <a:buNone/>
              <a:defRPr sz="1100" b="0">
                <a:latin typeface="+mn-lt"/>
              </a:defRPr>
            </a:lvl1pPr>
            <a:lvl2pPr marL="0" indent="0">
              <a:lnSpc>
                <a:spcPct val="90000"/>
              </a:lnSpc>
              <a:spcBef>
                <a:spcPts val="1000"/>
              </a:spcBef>
              <a:buNone/>
              <a:defRPr sz="1100" b="0">
                <a:latin typeface="+mn-lt"/>
              </a:defRPr>
            </a:lvl2pPr>
            <a:lvl3pPr marL="0" indent="0">
              <a:lnSpc>
                <a:spcPct val="90000"/>
              </a:lnSpc>
              <a:spcBef>
                <a:spcPts val="1000"/>
              </a:spcBef>
              <a:buNone/>
              <a:defRPr sz="1100" b="0">
                <a:solidFill>
                  <a:schemeClr val="tx2"/>
                </a:solidFill>
                <a:latin typeface="+mn-lt"/>
              </a:defRPr>
            </a:lvl3pPr>
            <a:lvl4pPr marL="0" indent="0">
              <a:lnSpc>
                <a:spcPct val="90000"/>
              </a:lnSpc>
              <a:spcBef>
                <a:spcPts val="1000"/>
              </a:spcBef>
              <a:buNone/>
              <a:defRPr sz="1100" b="0">
                <a:latin typeface="+mn-lt"/>
              </a:defRPr>
            </a:lvl4pPr>
            <a:lvl5pPr marL="0" indent="0">
              <a:lnSpc>
                <a:spcPct val="90000"/>
              </a:lnSpc>
              <a:spcBef>
                <a:spcPts val="1000"/>
              </a:spcBef>
              <a:buNone/>
              <a:defRPr sz="1100" b="0" baseline="0">
                <a:latin typeface="+mn-lt"/>
              </a:defRPr>
            </a:lvl5pPr>
            <a:lvl6pPr marL="0" indent="0">
              <a:lnSpc>
                <a:spcPct val="90000"/>
              </a:lnSpc>
              <a:spcBef>
                <a:spcPts val="1000"/>
              </a:spcBef>
              <a:buNone/>
              <a:defRPr sz="1100"/>
            </a:lvl6pPr>
            <a:lvl7pPr marL="0" indent="0">
              <a:lnSpc>
                <a:spcPct val="90000"/>
              </a:lnSpc>
              <a:spcBef>
                <a:spcPts val="1000"/>
              </a:spcBef>
              <a:buNone/>
              <a:defRPr sz="1100"/>
            </a:lvl7pPr>
            <a:lvl8pPr marL="0" indent="0">
              <a:lnSpc>
                <a:spcPct val="90000"/>
              </a:lnSpc>
              <a:spcBef>
                <a:spcPts val="1000"/>
              </a:spcBef>
              <a:buNone/>
              <a:defRPr sz="1100"/>
            </a:lvl8pPr>
            <a:lvl9pPr marL="0" indent="0">
              <a:lnSpc>
                <a:spcPct val="90000"/>
              </a:lnSpc>
              <a:spcBef>
                <a:spcPts val="1000"/>
              </a:spcBef>
              <a:buNone/>
              <a:defRPr sz="1100"/>
            </a:lvl9pPr>
          </a:lstStyle>
          <a:p>
            <a:pPr lvl="2"/>
            <a:r>
              <a:rPr lang="en-US" dirty="0"/>
              <a:t>Client Name</a:t>
            </a:r>
          </a:p>
          <a:p>
            <a:pPr lvl="2"/>
            <a:r>
              <a:rPr lang="en-US" dirty="0"/>
              <a:t>Ref</a:t>
            </a:r>
          </a:p>
        </p:txBody>
      </p:sp>
      <p:sp>
        <p:nvSpPr>
          <p:cNvPr id="14" name="Picture Placeholder 15">
            <a:extLst>
              <a:ext uri="{FF2B5EF4-FFF2-40B4-BE49-F238E27FC236}">
                <a16:creationId xmlns:a16="http://schemas.microsoft.com/office/drawing/2014/main" id="{69AB8158-F9F0-4153-9D08-A321E687B62A}"/>
              </a:ext>
            </a:extLst>
          </p:cNvPr>
          <p:cNvSpPr>
            <a:spLocks noGrp="1"/>
          </p:cNvSpPr>
          <p:nvPr>
            <p:ph type="pic" sz="quarter" idx="11" hasCustomPrompt="1"/>
          </p:nvPr>
        </p:nvSpPr>
        <p:spPr>
          <a:xfrm>
            <a:off x="395288" y="3744913"/>
            <a:ext cx="950400" cy="646112"/>
          </a:xfrm>
          <a:prstGeom prst="rect">
            <a:avLst/>
          </a:prstGeom>
        </p:spPr>
        <p:txBody>
          <a:bodyPr anchor="b">
            <a:normAutofit/>
          </a:bodyPr>
          <a:lstStyle>
            <a:lvl1pPr marL="0" indent="0" algn="ctr">
              <a:buNone/>
              <a:defRPr sz="1000" b="0">
                <a:solidFill>
                  <a:schemeClr val="tx2"/>
                </a:solidFill>
              </a:defRPr>
            </a:lvl1pPr>
          </a:lstStyle>
          <a:p>
            <a:r>
              <a:rPr lang="en-GB" sz="1200" dirty="0"/>
              <a:t>Client Logo</a:t>
            </a:r>
            <a:endParaRPr lang="en-GB" dirty="0"/>
          </a:p>
        </p:txBody>
      </p:sp>
      <p:sp>
        <p:nvSpPr>
          <p:cNvPr id="15" name="Picture Placeholder 15">
            <a:extLst>
              <a:ext uri="{FF2B5EF4-FFF2-40B4-BE49-F238E27FC236}">
                <a16:creationId xmlns:a16="http://schemas.microsoft.com/office/drawing/2014/main" id="{F5405FC6-6C36-419D-9D3C-540DCE594350}"/>
              </a:ext>
            </a:extLst>
          </p:cNvPr>
          <p:cNvSpPr>
            <a:spLocks noGrp="1"/>
          </p:cNvSpPr>
          <p:nvPr>
            <p:ph type="pic" sz="quarter" idx="12" hasCustomPrompt="1"/>
          </p:nvPr>
        </p:nvSpPr>
        <p:spPr>
          <a:xfrm>
            <a:off x="1453074" y="3744913"/>
            <a:ext cx="950401" cy="646112"/>
          </a:xfrm>
          <a:prstGeom prst="rect">
            <a:avLst/>
          </a:prstGeom>
        </p:spPr>
        <p:txBody>
          <a:bodyPr anchor="b">
            <a:normAutofit/>
          </a:bodyPr>
          <a:lstStyle>
            <a:lvl1pPr marL="0" indent="0" algn="ctr">
              <a:buNone/>
              <a:defRPr sz="1000" b="0" baseline="0">
                <a:solidFill>
                  <a:schemeClr val="tx2"/>
                </a:solidFill>
              </a:defRPr>
            </a:lvl1pPr>
          </a:lstStyle>
          <a:p>
            <a:r>
              <a:rPr lang="en-GB" sz="1200" dirty="0"/>
              <a:t>Partner  Logo</a:t>
            </a:r>
            <a:endParaRPr lang="en-GB" dirty="0"/>
          </a:p>
        </p:txBody>
      </p:sp>
      <p:sp>
        <p:nvSpPr>
          <p:cNvPr id="18" name="Text Placeholder 3">
            <a:extLst>
              <a:ext uri="{FF2B5EF4-FFF2-40B4-BE49-F238E27FC236}">
                <a16:creationId xmlns:a16="http://schemas.microsoft.com/office/drawing/2014/main" id="{3E1EF882-0824-4B5E-B703-46EDF1B0ACA2}"/>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2"/>
                </a:solidFill>
                <a:latin typeface="+mn-lt"/>
              </a:defRPr>
            </a:lvl1pPr>
            <a:lvl5pPr marL="0" indent="0">
              <a:buFont typeface="Arial" panose="020B0604020202020204" pitchFamily="34" charset="0"/>
              <a:buNone/>
              <a:defRPr sz="800"/>
            </a:lvl5pPr>
          </a:lstStyle>
          <a:p>
            <a:pPr lvl="0"/>
            <a:r>
              <a:rPr lang="en-GB" dirty="0"/>
              <a:t>Confidential</a:t>
            </a:r>
          </a:p>
        </p:txBody>
      </p:sp>
      <p:sp>
        <p:nvSpPr>
          <p:cNvPr id="19" name="Subtitle 2">
            <a:extLst>
              <a:ext uri="{FF2B5EF4-FFF2-40B4-BE49-F238E27FC236}">
                <a16:creationId xmlns:a16="http://schemas.microsoft.com/office/drawing/2014/main" id="{9951F095-226D-4DC2-8D51-4B7534539BBF}"/>
              </a:ext>
            </a:extLst>
          </p:cNvPr>
          <p:cNvSpPr>
            <a:spLocks noGrp="1"/>
          </p:cNvSpPr>
          <p:nvPr>
            <p:ph type="subTitle" idx="1" hasCustomPrompt="1"/>
          </p:nvPr>
        </p:nvSpPr>
        <p:spPr>
          <a:xfrm>
            <a:off x="395290" y="2608265"/>
            <a:ext cx="5081585" cy="525462"/>
          </a:xfrm>
          <a:prstGeom prst="rect">
            <a:avLst/>
          </a:prstGeom>
        </p:spPr>
        <p:txBody>
          <a:bodyPr lIns="0">
            <a:normAutofit/>
          </a:bodyPr>
          <a:lstStyle>
            <a:lvl1pPr marL="0" indent="0" algn="l">
              <a:lnSpc>
                <a:spcPct val="90000"/>
              </a:lnSpc>
              <a:spcBef>
                <a:spcPts val="0"/>
              </a:spcBef>
              <a:spcAft>
                <a:spcPts val="0"/>
              </a:spcAft>
              <a:buNone/>
              <a:defRPr sz="1600" b="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Tree>
    <p:extLst>
      <p:ext uri="{BB962C8B-B14F-4D97-AF65-F5344CB8AC3E}">
        <p14:creationId xmlns:p14="http://schemas.microsoft.com/office/powerpoint/2010/main" val="22976803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250" fill="hold"/>
                                        <p:tgtEl>
                                          <p:spTgt spid="11"/>
                                        </p:tgtEl>
                                        <p:attrNameLst>
                                          <p:attrName>ppt_x</p:attrName>
                                        </p:attrNameLst>
                                      </p:cBhvr>
                                      <p:tavLst>
                                        <p:tav tm="0">
                                          <p:val>
                                            <p:strVal val="#ppt_x"/>
                                          </p:val>
                                        </p:tav>
                                        <p:tav tm="100000">
                                          <p:val>
                                            <p:strVal val="#ppt_x"/>
                                          </p:val>
                                        </p:tav>
                                      </p:tavLst>
                                    </p:anim>
                                    <p:anim calcmode="lin" valueType="num">
                                      <p:cBhvr additive="base">
                                        <p:cTn id="8" dur="1250" fill="hold"/>
                                        <p:tgtEl>
                                          <p:spTgt spid="11"/>
                                        </p:tgtEl>
                                        <p:attrNameLst>
                                          <p:attrName>ppt_y</p:attrName>
                                        </p:attrNameLst>
                                      </p:cBhvr>
                                      <p:tavLst>
                                        <p:tav tm="0">
                                          <p:val>
                                            <p:strVal val="1+#ppt_h/2"/>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02">
    <p:bg>
      <p:bgPr>
        <a:solidFill>
          <a:schemeClr val="accent2"/>
        </a:solidFill>
        <a:effectLst/>
      </p:bgPr>
    </p:bg>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7D837046-A40D-4712-AD41-9E131266D282}"/>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bg1"/>
                </a:solidFill>
                <a:latin typeface="+mn-lt"/>
              </a:defRPr>
            </a:lvl1pPr>
            <a:lvl5pPr marL="0" indent="0">
              <a:buFont typeface="Arial" panose="020B0604020202020204" pitchFamily="34" charset="0"/>
              <a:buNone/>
              <a:defRPr sz="800"/>
            </a:lvl5pPr>
          </a:lstStyle>
          <a:p>
            <a:pPr lvl="0"/>
            <a:r>
              <a:rPr lang="en-GB" dirty="0"/>
              <a:t>Confidential</a:t>
            </a:r>
          </a:p>
        </p:txBody>
      </p:sp>
      <p:sp>
        <p:nvSpPr>
          <p:cNvPr id="27" name="Subtitle 2">
            <a:extLst>
              <a:ext uri="{FF2B5EF4-FFF2-40B4-BE49-F238E27FC236}">
                <a16:creationId xmlns:a16="http://schemas.microsoft.com/office/drawing/2014/main" id="{38CE09F7-4401-4A29-90B4-979E63039CF0}"/>
              </a:ext>
            </a:extLst>
          </p:cNvPr>
          <p:cNvSpPr>
            <a:spLocks noGrp="1"/>
          </p:cNvSpPr>
          <p:nvPr>
            <p:ph type="subTitle" idx="1" hasCustomPrompt="1"/>
          </p:nvPr>
        </p:nvSpPr>
        <p:spPr>
          <a:xfrm>
            <a:off x="395289" y="2608264"/>
            <a:ext cx="5081585" cy="1561127"/>
          </a:xfrm>
          <a:prstGeom prst="rect">
            <a:avLst/>
          </a:prstGeom>
        </p:spPr>
        <p:txBody>
          <a:bodyPr lIns="0">
            <a:normAutofit/>
          </a:bodyPr>
          <a:lstStyle>
            <a:lvl1pPr marL="0" indent="0" algn="l">
              <a:lnSpc>
                <a:spcPct val="90000"/>
              </a:lnSpc>
              <a:spcBef>
                <a:spcPts val="0"/>
              </a:spcBef>
              <a:spcAft>
                <a:spcPts val="0"/>
              </a:spcAft>
              <a:buNone/>
              <a:defRPr sz="1600" b="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
        <p:nvSpPr>
          <p:cNvPr id="6" name="Freeform: Shape 5">
            <a:extLst>
              <a:ext uri="{FF2B5EF4-FFF2-40B4-BE49-F238E27FC236}">
                <a16:creationId xmlns:a16="http://schemas.microsoft.com/office/drawing/2014/main" id="{24E69315-D8E9-4C26-A3BF-838B1E3090EF}"/>
              </a:ext>
            </a:extLst>
          </p:cNvPr>
          <p:cNvSpPr/>
          <p:nvPr userDrawn="1"/>
        </p:nvSpPr>
        <p:spPr>
          <a:xfrm>
            <a:off x="5561173" y="964331"/>
            <a:ext cx="3582827" cy="4179169"/>
          </a:xfrm>
          <a:custGeom>
            <a:avLst/>
            <a:gdLst>
              <a:gd name="connsiteX0" fmla="*/ 944793 w 944973"/>
              <a:gd name="connsiteY0" fmla="*/ 0 h 1102259"/>
              <a:gd name="connsiteX1" fmla="*/ 944793 w 944973"/>
              <a:gd name="connsiteY1" fmla="*/ 180 h 1102259"/>
              <a:gd name="connsiteX2" fmla="*/ 944973 w 944973"/>
              <a:gd name="connsiteY2" fmla="*/ 1 h 1102259"/>
              <a:gd name="connsiteX3" fmla="*/ 944973 w 944973"/>
              <a:gd name="connsiteY3" fmla="*/ 910373 h 1102259"/>
              <a:gd name="connsiteX4" fmla="*/ 944793 w 944973"/>
              <a:gd name="connsiteY4" fmla="*/ 910373 h 1102259"/>
              <a:gd name="connsiteX5" fmla="*/ 944793 w 944973"/>
              <a:gd name="connsiteY5" fmla="*/ 1102259 h 1102259"/>
              <a:gd name="connsiteX6" fmla="*/ 0 w 944973"/>
              <a:gd name="connsiteY6" fmla="*/ 1102259 h 1102259"/>
              <a:gd name="connsiteX7" fmla="*/ 0 w 944973"/>
              <a:gd name="connsiteY7" fmla="*/ 168656 h 1102259"/>
              <a:gd name="connsiteX8" fmla="*/ 385742 w 944973"/>
              <a:gd name="connsiteY8" fmla="*/ 554397 h 1102259"/>
              <a:gd name="connsiteX9" fmla="*/ 924040 w 944973"/>
              <a:gd name="connsiteY9" fmla="*/ 20754 h 1102259"/>
              <a:gd name="connsiteX0" fmla="*/ 944793 w 944973"/>
              <a:gd name="connsiteY0" fmla="*/ 0 h 1102259"/>
              <a:gd name="connsiteX1" fmla="*/ 944793 w 944973"/>
              <a:gd name="connsiteY1" fmla="*/ 180 h 1102259"/>
              <a:gd name="connsiteX2" fmla="*/ 944973 w 944973"/>
              <a:gd name="connsiteY2" fmla="*/ 1 h 1102259"/>
              <a:gd name="connsiteX3" fmla="*/ 944973 w 944973"/>
              <a:gd name="connsiteY3" fmla="*/ 910373 h 1102259"/>
              <a:gd name="connsiteX4" fmla="*/ 944793 w 944973"/>
              <a:gd name="connsiteY4" fmla="*/ 1102259 h 1102259"/>
              <a:gd name="connsiteX5" fmla="*/ 0 w 944973"/>
              <a:gd name="connsiteY5" fmla="*/ 1102259 h 1102259"/>
              <a:gd name="connsiteX6" fmla="*/ 0 w 944973"/>
              <a:gd name="connsiteY6" fmla="*/ 168656 h 1102259"/>
              <a:gd name="connsiteX7" fmla="*/ 385742 w 944973"/>
              <a:gd name="connsiteY7" fmla="*/ 554397 h 1102259"/>
              <a:gd name="connsiteX8" fmla="*/ 924040 w 944973"/>
              <a:gd name="connsiteY8" fmla="*/ 20754 h 1102259"/>
              <a:gd name="connsiteX9" fmla="*/ 944793 w 944973"/>
              <a:gd name="connsiteY9" fmla="*/ 0 h 1102259"/>
              <a:gd name="connsiteX0" fmla="*/ 944793 w 944973"/>
              <a:gd name="connsiteY0" fmla="*/ 0 h 1102259"/>
              <a:gd name="connsiteX1" fmla="*/ 944793 w 944973"/>
              <a:gd name="connsiteY1" fmla="*/ 180 h 1102259"/>
              <a:gd name="connsiteX2" fmla="*/ 944973 w 944973"/>
              <a:gd name="connsiteY2" fmla="*/ 1 h 1102259"/>
              <a:gd name="connsiteX3" fmla="*/ 944973 w 944973"/>
              <a:gd name="connsiteY3" fmla="*/ 910373 h 1102259"/>
              <a:gd name="connsiteX4" fmla="*/ 944793 w 944973"/>
              <a:gd name="connsiteY4" fmla="*/ 1102259 h 1102259"/>
              <a:gd name="connsiteX5" fmla="*/ 0 w 944973"/>
              <a:gd name="connsiteY5" fmla="*/ 1102259 h 1102259"/>
              <a:gd name="connsiteX6" fmla="*/ 0 w 944973"/>
              <a:gd name="connsiteY6" fmla="*/ 168656 h 1102259"/>
              <a:gd name="connsiteX7" fmla="*/ 385742 w 944973"/>
              <a:gd name="connsiteY7" fmla="*/ 554397 h 1102259"/>
              <a:gd name="connsiteX8" fmla="*/ 944793 w 944973"/>
              <a:gd name="connsiteY8" fmla="*/ 0 h 1102259"/>
              <a:gd name="connsiteX0" fmla="*/ 944793 w 944973"/>
              <a:gd name="connsiteY0" fmla="*/ 0 h 1102259"/>
              <a:gd name="connsiteX1" fmla="*/ 944793 w 944973"/>
              <a:gd name="connsiteY1" fmla="*/ 180 h 1102259"/>
              <a:gd name="connsiteX2" fmla="*/ 944973 w 944973"/>
              <a:gd name="connsiteY2" fmla="*/ 1 h 1102259"/>
              <a:gd name="connsiteX3" fmla="*/ 944793 w 944973"/>
              <a:gd name="connsiteY3" fmla="*/ 1102259 h 1102259"/>
              <a:gd name="connsiteX4" fmla="*/ 0 w 944973"/>
              <a:gd name="connsiteY4" fmla="*/ 1102259 h 1102259"/>
              <a:gd name="connsiteX5" fmla="*/ 0 w 944973"/>
              <a:gd name="connsiteY5" fmla="*/ 168656 h 1102259"/>
              <a:gd name="connsiteX6" fmla="*/ 385742 w 944973"/>
              <a:gd name="connsiteY6" fmla="*/ 554397 h 1102259"/>
              <a:gd name="connsiteX7" fmla="*/ 944793 w 944973"/>
              <a:gd name="connsiteY7" fmla="*/ 0 h 110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973" h="1102259">
                <a:moveTo>
                  <a:pt x="944793" y="0"/>
                </a:moveTo>
                <a:lnTo>
                  <a:pt x="944793" y="180"/>
                </a:lnTo>
                <a:lnTo>
                  <a:pt x="944973" y="1"/>
                </a:lnTo>
                <a:lnTo>
                  <a:pt x="944793" y="1102259"/>
                </a:lnTo>
                <a:lnTo>
                  <a:pt x="0" y="1102259"/>
                </a:lnTo>
                <a:lnTo>
                  <a:pt x="0" y="168656"/>
                </a:lnTo>
                <a:lnTo>
                  <a:pt x="385742" y="554397"/>
                </a:lnTo>
                <a:lnTo>
                  <a:pt x="944793" y="0"/>
                </a:lnTo>
                <a:close/>
              </a:path>
            </a:pathLst>
          </a:custGeom>
          <a:solidFill>
            <a:schemeClr val="bg2"/>
          </a:solidFill>
        </p:spPr>
        <p:txBody>
          <a:bodyPr wrap="square" lIns="0" tIns="0" rIns="0" bIns="0" rtlCol="0">
            <a:noAutofit/>
          </a:bodyPr>
          <a:lstStyle/>
          <a:p>
            <a:endParaRPr/>
          </a:p>
        </p:txBody>
      </p:sp>
      <p:pic>
        <p:nvPicPr>
          <p:cNvPr id="7" name="Picture 2" descr="P:\Croydon\VOY\BDS\NewDesignStudio\Henry\Brand Guidelines and Elements\Mott MaDonald Brand Elements\Logos\Vertical Logo\Photoshop\PNG\MM-Logo-White.png">
            <a:extLst>
              <a:ext uri="{FF2B5EF4-FFF2-40B4-BE49-F238E27FC236}">
                <a16:creationId xmlns:a16="http://schemas.microsoft.com/office/drawing/2014/main" id="{ED870FEB-D516-4A4F-87C0-6F095D7B5FD5}"/>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98583" y="301626"/>
            <a:ext cx="848011" cy="749623"/>
          </a:xfrm>
          <a:prstGeom prst="rect">
            <a:avLst/>
          </a:prstGeom>
          <a:extLst>
            <a:ext uri="{909E8E84-426E-40DD-AFC4-6F175D3DCCD1}">
              <a14:hiddenFill xmlns:a14="http://schemas.microsoft.com/office/drawing/2010/main">
                <a:solidFill>
                  <a:srgbClr val="FFFFFF"/>
                </a:solidFill>
              </a14:hiddenFill>
            </a:ext>
          </a:extLst>
        </p:spPr>
      </p:pic>
      <p:sp>
        <p:nvSpPr>
          <p:cNvPr id="9" name="Title 6">
            <a:extLst>
              <a:ext uri="{FF2B5EF4-FFF2-40B4-BE49-F238E27FC236}">
                <a16:creationId xmlns:a16="http://schemas.microsoft.com/office/drawing/2014/main" id="{6F5E1EF6-8A8B-49D0-9D72-B0B88AB50C46}"/>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solidFill>
                  <a:schemeClr val="bg1"/>
                </a:solidFill>
              </a:defRPr>
            </a:lvl1pPr>
          </a:lstStyle>
          <a:p>
            <a:r>
              <a:rPr lang="en-US" dirty="0"/>
              <a:t>Click to edit </a:t>
            </a:r>
            <a:br>
              <a:rPr lang="en-US" dirty="0"/>
            </a:br>
            <a:r>
              <a:rPr lang="en-US" dirty="0"/>
              <a:t>Master title</a:t>
            </a:r>
            <a:endParaRPr lang="en-GB" dirty="0"/>
          </a:p>
        </p:txBody>
      </p:sp>
    </p:spTree>
    <p:extLst>
      <p:ext uri="{BB962C8B-B14F-4D97-AF65-F5344CB8AC3E}">
        <p14:creationId xmlns:p14="http://schemas.microsoft.com/office/powerpoint/2010/main" val="13980316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1+#ppt_h/2"/>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02">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15" name="Text Placeholder 3"/>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1"/>
                </a:solidFill>
                <a:latin typeface="+mn-lt"/>
              </a:defRPr>
            </a:lvl1pPr>
            <a:lvl5pPr marL="0" indent="0">
              <a:buFont typeface="Arial" panose="020B0604020202020204" pitchFamily="34" charset="0"/>
              <a:buNone/>
              <a:defRPr sz="800"/>
            </a:lvl5pPr>
          </a:lstStyle>
          <a:p>
            <a:pPr lvl="0"/>
            <a:r>
              <a:rPr lang="en-GB" dirty="0"/>
              <a:t>Confidential</a:t>
            </a:r>
          </a:p>
        </p:txBody>
      </p:sp>
      <p:sp>
        <p:nvSpPr>
          <p:cNvPr id="30" name="Freeform: Shape 29">
            <a:extLst>
              <a:ext uri="{FF2B5EF4-FFF2-40B4-BE49-F238E27FC236}">
                <a16:creationId xmlns:a16="http://schemas.microsoft.com/office/drawing/2014/main" id="{5907FF49-4A30-43B1-8B37-0A04A657DF7C}"/>
              </a:ext>
            </a:extLst>
          </p:cNvPr>
          <p:cNvSpPr/>
          <p:nvPr userDrawn="1"/>
        </p:nvSpPr>
        <p:spPr>
          <a:xfrm>
            <a:off x="7203124" y="3149668"/>
            <a:ext cx="1641951" cy="1993832"/>
          </a:xfrm>
          <a:custGeom>
            <a:avLst/>
            <a:gdLst>
              <a:gd name="connsiteX0" fmla="*/ 0 w 1641951"/>
              <a:gd name="connsiteY0" fmla="*/ 0 h 1993832"/>
              <a:gd name="connsiteX1" fmla="*/ 1641951 w 1641951"/>
              <a:gd name="connsiteY1" fmla="*/ 1765712 h 1993832"/>
              <a:gd name="connsiteX2" fmla="*/ 1620566 w 1641951"/>
              <a:gd name="connsiteY2" fmla="*/ 1993832 h 1993832"/>
              <a:gd name="connsiteX3" fmla="*/ 0 w 1641951"/>
              <a:gd name="connsiteY3" fmla="*/ 1993832 h 1993832"/>
            </a:gdLst>
            <a:ahLst/>
            <a:cxnLst>
              <a:cxn ang="0">
                <a:pos x="connsiteX0" y="connsiteY0"/>
              </a:cxn>
              <a:cxn ang="0">
                <a:pos x="connsiteX1" y="connsiteY1"/>
              </a:cxn>
              <a:cxn ang="0">
                <a:pos x="connsiteX2" y="connsiteY2"/>
              </a:cxn>
              <a:cxn ang="0">
                <a:pos x="connsiteX3" y="connsiteY3"/>
              </a:cxn>
            </a:cxnLst>
            <a:rect l="l" t="t" r="r" b="b"/>
            <a:pathLst>
              <a:path w="1641951" h="1993832">
                <a:moveTo>
                  <a:pt x="0" y="0"/>
                </a:moveTo>
                <a:cubicBezTo>
                  <a:pt x="906825" y="0"/>
                  <a:pt x="1641951" y="790536"/>
                  <a:pt x="1641951" y="1765712"/>
                </a:cubicBezTo>
                <a:lnTo>
                  <a:pt x="1620566" y="1993832"/>
                </a:lnTo>
                <a:lnTo>
                  <a:pt x="0" y="1993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Rectangle 16">
            <a:extLst>
              <a:ext uri="{FF2B5EF4-FFF2-40B4-BE49-F238E27FC236}">
                <a16:creationId xmlns:a16="http://schemas.microsoft.com/office/drawing/2014/main" id="{680CBA71-A2EF-49E7-B036-C571EC1026EF}"/>
              </a:ext>
            </a:extLst>
          </p:cNvPr>
          <p:cNvSpPr/>
          <p:nvPr userDrawn="1"/>
        </p:nvSpPr>
        <p:spPr>
          <a:xfrm>
            <a:off x="395288" y="1817277"/>
            <a:ext cx="3069480" cy="705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kumimoji="0" lang="en-US" sz="4500" b="0" i="0" u="none" strike="noStrike" kern="1200" cap="none" spc="0" normalizeH="0" baseline="0" noProof="0" dirty="0">
                <a:ln>
                  <a:noFill/>
                </a:ln>
                <a:solidFill>
                  <a:srgbClr val="000000"/>
                </a:solidFill>
                <a:effectLst/>
                <a:uLnTx/>
                <a:uFillTx/>
                <a:latin typeface="+mn-lt"/>
                <a:ea typeface="+mj-ea"/>
                <a:cs typeface="+mj-cs"/>
              </a:rPr>
              <a:t>Thank you</a:t>
            </a:r>
            <a:endParaRPr lang="en-GB" sz="4500" dirty="0"/>
          </a:p>
        </p:txBody>
      </p:sp>
      <p:sp>
        <p:nvSpPr>
          <p:cNvPr id="8" name="Freeform: Shape 7">
            <a:extLst>
              <a:ext uri="{FF2B5EF4-FFF2-40B4-BE49-F238E27FC236}">
                <a16:creationId xmlns:a16="http://schemas.microsoft.com/office/drawing/2014/main" id="{B82F4925-3208-457F-AA9B-0D1EC3A62B17}"/>
              </a:ext>
            </a:extLst>
          </p:cNvPr>
          <p:cNvSpPr/>
          <p:nvPr userDrawn="1"/>
        </p:nvSpPr>
        <p:spPr>
          <a:xfrm>
            <a:off x="5561173" y="964331"/>
            <a:ext cx="3582827" cy="4179169"/>
          </a:xfrm>
          <a:custGeom>
            <a:avLst/>
            <a:gdLst>
              <a:gd name="connsiteX0" fmla="*/ 944793 w 944973"/>
              <a:gd name="connsiteY0" fmla="*/ 0 h 1102259"/>
              <a:gd name="connsiteX1" fmla="*/ 944793 w 944973"/>
              <a:gd name="connsiteY1" fmla="*/ 180 h 1102259"/>
              <a:gd name="connsiteX2" fmla="*/ 944973 w 944973"/>
              <a:gd name="connsiteY2" fmla="*/ 1 h 1102259"/>
              <a:gd name="connsiteX3" fmla="*/ 944973 w 944973"/>
              <a:gd name="connsiteY3" fmla="*/ 910373 h 1102259"/>
              <a:gd name="connsiteX4" fmla="*/ 944793 w 944973"/>
              <a:gd name="connsiteY4" fmla="*/ 910373 h 1102259"/>
              <a:gd name="connsiteX5" fmla="*/ 944793 w 944973"/>
              <a:gd name="connsiteY5" fmla="*/ 1102259 h 1102259"/>
              <a:gd name="connsiteX6" fmla="*/ 0 w 944973"/>
              <a:gd name="connsiteY6" fmla="*/ 1102259 h 1102259"/>
              <a:gd name="connsiteX7" fmla="*/ 0 w 944973"/>
              <a:gd name="connsiteY7" fmla="*/ 168656 h 1102259"/>
              <a:gd name="connsiteX8" fmla="*/ 385742 w 944973"/>
              <a:gd name="connsiteY8" fmla="*/ 554397 h 1102259"/>
              <a:gd name="connsiteX9" fmla="*/ 924040 w 944973"/>
              <a:gd name="connsiteY9" fmla="*/ 20754 h 1102259"/>
              <a:gd name="connsiteX0" fmla="*/ 944793 w 944973"/>
              <a:gd name="connsiteY0" fmla="*/ 0 h 1102259"/>
              <a:gd name="connsiteX1" fmla="*/ 944793 w 944973"/>
              <a:gd name="connsiteY1" fmla="*/ 180 h 1102259"/>
              <a:gd name="connsiteX2" fmla="*/ 944973 w 944973"/>
              <a:gd name="connsiteY2" fmla="*/ 1 h 1102259"/>
              <a:gd name="connsiteX3" fmla="*/ 944973 w 944973"/>
              <a:gd name="connsiteY3" fmla="*/ 910373 h 1102259"/>
              <a:gd name="connsiteX4" fmla="*/ 944793 w 944973"/>
              <a:gd name="connsiteY4" fmla="*/ 1102259 h 1102259"/>
              <a:gd name="connsiteX5" fmla="*/ 0 w 944973"/>
              <a:gd name="connsiteY5" fmla="*/ 1102259 h 1102259"/>
              <a:gd name="connsiteX6" fmla="*/ 0 w 944973"/>
              <a:gd name="connsiteY6" fmla="*/ 168656 h 1102259"/>
              <a:gd name="connsiteX7" fmla="*/ 385742 w 944973"/>
              <a:gd name="connsiteY7" fmla="*/ 554397 h 1102259"/>
              <a:gd name="connsiteX8" fmla="*/ 924040 w 944973"/>
              <a:gd name="connsiteY8" fmla="*/ 20754 h 1102259"/>
              <a:gd name="connsiteX9" fmla="*/ 944793 w 944973"/>
              <a:gd name="connsiteY9" fmla="*/ 0 h 1102259"/>
              <a:gd name="connsiteX0" fmla="*/ 944793 w 944973"/>
              <a:gd name="connsiteY0" fmla="*/ 0 h 1102259"/>
              <a:gd name="connsiteX1" fmla="*/ 944793 w 944973"/>
              <a:gd name="connsiteY1" fmla="*/ 180 h 1102259"/>
              <a:gd name="connsiteX2" fmla="*/ 944973 w 944973"/>
              <a:gd name="connsiteY2" fmla="*/ 1 h 1102259"/>
              <a:gd name="connsiteX3" fmla="*/ 944973 w 944973"/>
              <a:gd name="connsiteY3" fmla="*/ 910373 h 1102259"/>
              <a:gd name="connsiteX4" fmla="*/ 944793 w 944973"/>
              <a:gd name="connsiteY4" fmla="*/ 1102259 h 1102259"/>
              <a:gd name="connsiteX5" fmla="*/ 0 w 944973"/>
              <a:gd name="connsiteY5" fmla="*/ 1102259 h 1102259"/>
              <a:gd name="connsiteX6" fmla="*/ 0 w 944973"/>
              <a:gd name="connsiteY6" fmla="*/ 168656 h 1102259"/>
              <a:gd name="connsiteX7" fmla="*/ 385742 w 944973"/>
              <a:gd name="connsiteY7" fmla="*/ 554397 h 1102259"/>
              <a:gd name="connsiteX8" fmla="*/ 944793 w 944973"/>
              <a:gd name="connsiteY8" fmla="*/ 0 h 1102259"/>
              <a:gd name="connsiteX0" fmla="*/ 944793 w 944973"/>
              <a:gd name="connsiteY0" fmla="*/ 0 h 1102259"/>
              <a:gd name="connsiteX1" fmla="*/ 944793 w 944973"/>
              <a:gd name="connsiteY1" fmla="*/ 180 h 1102259"/>
              <a:gd name="connsiteX2" fmla="*/ 944973 w 944973"/>
              <a:gd name="connsiteY2" fmla="*/ 1 h 1102259"/>
              <a:gd name="connsiteX3" fmla="*/ 944793 w 944973"/>
              <a:gd name="connsiteY3" fmla="*/ 1102259 h 1102259"/>
              <a:gd name="connsiteX4" fmla="*/ 0 w 944973"/>
              <a:gd name="connsiteY4" fmla="*/ 1102259 h 1102259"/>
              <a:gd name="connsiteX5" fmla="*/ 0 w 944973"/>
              <a:gd name="connsiteY5" fmla="*/ 168656 h 1102259"/>
              <a:gd name="connsiteX6" fmla="*/ 385742 w 944973"/>
              <a:gd name="connsiteY6" fmla="*/ 554397 h 1102259"/>
              <a:gd name="connsiteX7" fmla="*/ 944793 w 944973"/>
              <a:gd name="connsiteY7" fmla="*/ 0 h 110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973" h="1102259">
                <a:moveTo>
                  <a:pt x="944793" y="0"/>
                </a:moveTo>
                <a:lnTo>
                  <a:pt x="944793" y="180"/>
                </a:lnTo>
                <a:lnTo>
                  <a:pt x="944973" y="1"/>
                </a:lnTo>
                <a:lnTo>
                  <a:pt x="944793" y="1102259"/>
                </a:lnTo>
                <a:lnTo>
                  <a:pt x="0" y="1102259"/>
                </a:lnTo>
                <a:lnTo>
                  <a:pt x="0" y="168656"/>
                </a:lnTo>
                <a:lnTo>
                  <a:pt x="385742" y="554397"/>
                </a:lnTo>
                <a:lnTo>
                  <a:pt x="944793" y="0"/>
                </a:lnTo>
                <a:close/>
              </a:path>
            </a:pathLst>
          </a:custGeom>
          <a:solidFill>
            <a:schemeClr val="accent2"/>
          </a:solidFill>
        </p:spPr>
        <p:txBody>
          <a:bodyPr wrap="square" lIns="0" tIns="0" rIns="0" bIns="0" rtlCol="0">
            <a:noAutofit/>
          </a:bodyPr>
          <a:lstStyle/>
          <a:p>
            <a:endParaRPr/>
          </a:p>
        </p:txBody>
      </p:sp>
    </p:spTree>
    <p:extLst>
      <p:ext uri="{BB962C8B-B14F-4D97-AF65-F5344CB8AC3E}">
        <p14:creationId xmlns:p14="http://schemas.microsoft.com/office/powerpoint/2010/main" val="20948350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03">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19" name="Isosceles Triangle 18">
            <a:extLst>
              <a:ext uri="{FF2B5EF4-FFF2-40B4-BE49-F238E27FC236}">
                <a16:creationId xmlns:a16="http://schemas.microsoft.com/office/drawing/2014/main" id="{D7144E2A-E555-407D-ADA5-4F8724931CB4}"/>
              </a:ext>
            </a:extLst>
          </p:cNvPr>
          <p:cNvSpPr/>
          <p:nvPr userDrawn="1"/>
        </p:nvSpPr>
        <p:spPr>
          <a:xfrm>
            <a:off x="4189759" y="2451113"/>
            <a:ext cx="3662728" cy="26923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C761EDEF-FC28-41D7-AC21-5901A984AEE5}"/>
              </a:ext>
            </a:extLst>
          </p:cNvPr>
          <p:cNvSpPr/>
          <p:nvPr userDrawn="1"/>
        </p:nvSpPr>
        <p:spPr>
          <a:xfrm>
            <a:off x="6971746" y="2451113"/>
            <a:ext cx="2172254" cy="2692388"/>
          </a:xfrm>
          <a:custGeom>
            <a:avLst/>
            <a:gdLst>
              <a:gd name="connsiteX0" fmla="*/ 1831364 w 2172254"/>
              <a:gd name="connsiteY0" fmla="*/ 0 h 2692388"/>
              <a:gd name="connsiteX1" fmla="*/ 2172254 w 2172254"/>
              <a:gd name="connsiteY1" fmla="*/ 501161 h 2692388"/>
              <a:gd name="connsiteX2" fmla="*/ 2172254 w 2172254"/>
              <a:gd name="connsiteY2" fmla="*/ 2692388 h 2692388"/>
              <a:gd name="connsiteX3" fmla="*/ 0 w 2172254"/>
              <a:gd name="connsiteY3" fmla="*/ 2692388 h 2692388"/>
            </a:gdLst>
            <a:ahLst/>
            <a:cxnLst>
              <a:cxn ang="0">
                <a:pos x="connsiteX0" y="connsiteY0"/>
              </a:cxn>
              <a:cxn ang="0">
                <a:pos x="connsiteX1" y="connsiteY1"/>
              </a:cxn>
              <a:cxn ang="0">
                <a:pos x="connsiteX2" y="connsiteY2"/>
              </a:cxn>
              <a:cxn ang="0">
                <a:pos x="connsiteX3" y="connsiteY3"/>
              </a:cxn>
            </a:cxnLst>
            <a:rect l="l" t="t" r="r" b="b"/>
            <a:pathLst>
              <a:path w="2172254" h="2692388">
                <a:moveTo>
                  <a:pt x="1831364" y="0"/>
                </a:moveTo>
                <a:lnTo>
                  <a:pt x="2172254" y="501161"/>
                </a:lnTo>
                <a:lnTo>
                  <a:pt x="2172254" y="2692388"/>
                </a:lnTo>
                <a:lnTo>
                  <a:pt x="0" y="26923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itle 6">
            <a:extLst>
              <a:ext uri="{FF2B5EF4-FFF2-40B4-BE49-F238E27FC236}">
                <a16:creationId xmlns:a16="http://schemas.microsoft.com/office/drawing/2014/main" id="{6D9008F4-6495-4AE5-8C03-EF33BD4BCD2E}"/>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lvl1pPr>
          </a:lstStyle>
          <a:p>
            <a:r>
              <a:rPr lang="en-US" dirty="0"/>
              <a:t>Click to edit </a:t>
            </a:r>
            <a:br>
              <a:rPr lang="en-US" dirty="0"/>
            </a:br>
            <a:r>
              <a:rPr lang="en-US" dirty="0"/>
              <a:t>Master title</a:t>
            </a:r>
            <a:endParaRPr lang="en-GB" dirty="0"/>
          </a:p>
        </p:txBody>
      </p:sp>
      <p:sp>
        <p:nvSpPr>
          <p:cNvPr id="11" name="Text Placeholder 12">
            <a:extLst>
              <a:ext uri="{FF2B5EF4-FFF2-40B4-BE49-F238E27FC236}">
                <a16:creationId xmlns:a16="http://schemas.microsoft.com/office/drawing/2014/main" id="{88BD1B80-3303-4787-8DB6-D13BC04AA32E}"/>
              </a:ext>
            </a:extLst>
          </p:cNvPr>
          <p:cNvSpPr>
            <a:spLocks noGrp="1"/>
          </p:cNvSpPr>
          <p:nvPr>
            <p:ph type="body" sz="quarter" idx="10" hasCustomPrompt="1"/>
          </p:nvPr>
        </p:nvSpPr>
        <p:spPr>
          <a:xfrm>
            <a:off x="395289" y="3219451"/>
            <a:ext cx="4121150" cy="525462"/>
          </a:xfrm>
          <a:prstGeom prst="rect">
            <a:avLst/>
          </a:prstGeom>
        </p:spPr>
        <p:txBody>
          <a:bodyPr lIns="0">
            <a:noAutofit/>
          </a:bodyPr>
          <a:lstStyle>
            <a:lvl1pPr marL="0" indent="0">
              <a:lnSpc>
                <a:spcPct val="90000"/>
              </a:lnSpc>
              <a:spcBef>
                <a:spcPts val="1000"/>
              </a:spcBef>
              <a:buNone/>
              <a:defRPr sz="1100" b="0">
                <a:latin typeface="+mn-lt"/>
              </a:defRPr>
            </a:lvl1pPr>
            <a:lvl2pPr marL="0" indent="0">
              <a:lnSpc>
                <a:spcPct val="90000"/>
              </a:lnSpc>
              <a:spcBef>
                <a:spcPts val="1000"/>
              </a:spcBef>
              <a:buNone/>
              <a:defRPr sz="1100" b="0">
                <a:latin typeface="+mn-lt"/>
              </a:defRPr>
            </a:lvl2pPr>
            <a:lvl3pPr marL="0" indent="0">
              <a:lnSpc>
                <a:spcPct val="90000"/>
              </a:lnSpc>
              <a:spcBef>
                <a:spcPts val="1000"/>
              </a:spcBef>
              <a:buNone/>
              <a:defRPr sz="1100" b="0">
                <a:solidFill>
                  <a:schemeClr val="tx2"/>
                </a:solidFill>
                <a:latin typeface="+mn-lt"/>
              </a:defRPr>
            </a:lvl3pPr>
            <a:lvl4pPr marL="0" indent="0">
              <a:lnSpc>
                <a:spcPct val="90000"/>
              </a:lnSpc>
              <a:spcBef>
                <a:spcPts val="1000"/>
              </a:spcBef>
              <a:buNone/>
              <a:defRPr sz="1100" b="0">
                <a:latin typeface="+mn-lt"/>
              </a:defRPr>
            </a:lvl4pPr>
            <a:lvl5pPr marL="0" indent="0">
              <a:lnSpc>
                <a:spcPct val="90000"/>
              </a:lnSpc>
              <a:spcBef>
                <a:spcPts val="1000"/>
              </a:spcBef>
              <a:buNone/>
              <a:defRPr sz="1100" b="0" baseline="0">
                <a:latin typeface="+mn-lt"/>
              </a:defRPr>
            </a:lvl5pPr>
            <a:lvl6pPr marL="0" indent="0">
              <a:lnSpc>
                <a:spcPct val="90000"/>
              </a:lnSpc>
              <a:spcBef>
                <a:spcPts val="1000"/>
              </a:spcBef>
              <a:buNone/>
              <a:defRPr sz="1100"/>
            </a:lvl6pPr>
            <a:lvl7pPr marL="0" indent="0">
              <a:lnSpc>
                <a:spcPct val="90000"/>
              </a:lnSpc>
              <a:spcBef>
                <a:spcPts val="1000"/>
              </a:spcBef>
              <a:buNone/>
              <a:defRPr sz="1100"/>
            </a:lvl7pPr>
            <a:lvl8pPr marL="0" indent="0">
              <a:lnSpc>
                <a:spcPct val="90000"/>
              </a:lnSpc>
              <a:spcBef>
                <a:spcPts val="1000"/>
              </a:spcBef>
              <a:buNone/>
              <a:defRPr sz="1100"/>
            </a:lvl8pPr>
            <a:lvl9pPr marL="0" indent="0">
              <a:lnSpc>
                <a:spcPct val="90000"/>
              </a:lnSpc>
              <a:spcBef>
                <a:spcPts val="1000"/>
              </a:spcBef>
              <a:buNone/>
              <a:defRPr sz="1100"/>
            </a:lvl9pPr>
          </a:lstStyle>
          <a:p>
            <a:pPr lvl="2"/>
            <a:r>
              <a:rPr lang="en-US" dirty="0"/>
              <a:t>Client Name</a:t>
            </a:r>
          </a:p>
          <a:p>
            <a:pPr lvl="2"/>
            <a:r>
              <a:rPr lang="en-US" dirty="0"/>
              <a:t>Ref</a:t>
            </a:r>
          </a:p>
        </p:txBody>
      </p:sp>
      <p:sp>
        <p:nvSpPr>
          <p:cNvPr id="14" name="Picture Placeholder 15">
            <a:extLst>
              <a:ext uri="{FF2B5EF4-FFF2-40B4-BE49-F238E27FC236}">
                <a16:creationId xmlns:a16="http://schemas.microsoft.com/office/drawing/2014/main" id="{A9E1E80A-3D14-4BAC-8284-DFF5359EBE56}"/>
              </a:ext>
            </a:extLst>
          </p:cNvPr>
          <p:cNvSpPr>
            <a:spLocks noGrp="1"/>
          </p:cNvSpPr>
          <p:nvPr>
            <p:ph type="pic" sz="quarter" idx="11" hasCustomPrompt="1"/>
          </p:nvPr>
        </p:nvSpPr>
        <p:spPr>
          <a:xfrm>
            <a:off x="395288" y="3744913"/>
            <a:ext cx="950400" cy="646112"/>
          </a:xfrm>
          <a:prstGeom prst="rect">
            <a:avLst/>
          </a:prstGeom>
        </p:spPr>
        <p:txBody>
          <a:bodyPr anchor="b">
            <a:normAutofit/>
          </a:bodyPr>
          <a:lstStyle>
            <a:lvl1pPr marL="0" indent="0" algn="ctr">
              <a:buNone/>
              <a:defRPr sz="1000" b="0">
                <a:solidFill>
                  <a:schemeClr val="tx2"/>
                </a:solidFill>
              </a:defRPr>
            </a:lvl1pPr>
          </a:lstStyle>
          <a:p>
            <a:r>
              <a:rPr lang="en-GB" sz="1200" dirty="0"/>
              <a:t>Client Logo</a:t>
            </a:r>
            <a:endParaRPr lang="en-GB" dirty="0"/>
          </a:p>
        </p:txBody>
      </p:sp>
      <p:sp>
        <p:nvSpPr>
          <p:cNvPr id="15" name="Picture Placeholder 15">
            <a:extLst>
              <a:ext uri="{FF2B5EF4-FFF2-40B4-BE49-F238E27FC236}">
                <a16:creationId xmlns:a16="http://schemas.microsoft.com/office/drawing/2014/main" id="{891B94A9-4408-43B0-9D87-075E5440EA07}"/>
              </a:ext>
            </a:extLst>
          </p:cNvPr>
          <p:cNvSpPr>
            <a:spLocks noGrp="1"/>
          </p:cNvSpPr>
          <p:nvPr>
            <p:ph type="pic" sz="quarter" idx="12" hasCustomPrompt="1"/>
          </p:nvPr>
        </p:nvSpPr>
        <p:spPr>
          <a:xfrm>
            <a:off x="1453074" y="3744913"/>
            <a:ext cx="950401" cy="646112"/>
          </a:xfrm>
          <a:prstGeom prst="rect">
            <a:avLst/>
          </a:prstGeom>
        </p:spPr>
        <p:txBody>
          <a:bodyPr anchor="b">
            <a:normAutofit/>
          </a:bodyPr>
          <a:lstStyle>
            <a:lvl1pPr marL="0" indent="0" algn="ctr">
              <a:buNone/>
              <a:defRPr sz="1000" b="0" baseline="0">
                <a:solidFill>
                  <a:schemeClr val="tx2"/>
                </a:solidFill>
              </a:defRPr>
            </a:lvl1pPr>
          </a:lstStyle>
          <a:p>
            <a:r>
              <a:rPr lang="en-GB" sz="1200" dirty="0"/>
              <a:t>Partner  Logo</a:t>
            </a:r>
            <a:endParaRPr lang="en-GB" dirty="0"/>
          </a:p>
        </p:txBody>
      </p:sp>
      <p:sp>
        <p:nvSpPr>
          <p:cNvPr id="18" name="Text Placeholder 3">
            <a:extLst>
              <a:ext uri="{FF2B5EF4-FFF2-40B4-BE49-F238E27FC236}">
                <a16:creationId xmlns:a16="http://schemas.microsoft.com/office/drawing/2014/main" id="{3ADA0306-E26D-4268-9CD2-01321A2E5213}"/>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2"/>
                </a:solidFill>
                <a:latin typeface="+mn-lt"/>
              </a:defRPr>
            </a:lvl1pPr>
            <a:lvl5pPr marL="0" indent="0">
              <a:buFont typeface="Arial" panose="020B0604020202020204" pitchFamily="34" charset="0"/>
              <a:buNone/>
              <a:defRPr sz="800"/>
            </a:lvl5pPr>
          </a:lstStyle>
          <a:p>
            <a:pPr lvl="0"/>
            <a:r>
              <a:rPr lang="en-GB" dirty="0"/>
              <a:t>Confidential</a:t>
            </a:r>
          </a:p>
        </p:txBody>
      </p:sp>
      <p:sp>
        <p:nvSpPr>
          <p:cNvPr id="20" name="Subtitle 2">
            <a:extLst>
              <a:ext uri="{FF2B5EF4-FFF2-40B4-BE49-F238E27FC236}">
                <a16:creationId xmlns:a16="http://schemas.microsoft.com/office/drawing/2014/main" id="{6C813CBA-1F95-4DF8-81FA-20CD087D5C16}"/>
              </a:ext>
            </a:extLst>
          </p:cNvPr>
          <p:cNvSpPr>
            <a:spLocks noGrp="1"/>
          </p:cNvSpPr>
          <p:nvPr>
            <p:ph type="subTitle" idx="1" hasCustomPrompt="1"/>
          </p:nvPr>
        </p:nvSpPr>
        <p:spPr>
          <a:xfrm>
            <a:off x="395290" y="2608265"/>
            <a:ext cx="5081585" cy="525462"/>
          </a:xfrm>
          <a:prstGeom prst="rect">
            <a:avLst/>
          </a:prstGeom>
        </p:spPr>
        <p:txBody>
          <a:bodyPr lIns="0">
            <a:normAutofit/>
          </a:bodyPr>
          <a:lstStyle>
            <a:lvl1pPr marL="0" indent="0" algn="l">
              <a:lnSpc>
                <a:spcPct val="90000"/>
              </a:lnSpc>
              <a:spcBef>
                <a:spcPts val="0"/>
              </a:spcBef>
              <a:spcAft>
                <a:spcPts val="0"/>
              </a:spcAft>
              <a:buNone/>
              <a:defRPr sz="1600" b="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Tree>
    <p:extLst>
      <p:ext uri="{BB962C8B-B14F-4D97-AF65-F5344CB8AC3E}">
        <p14:creationId xmlns:p14="http://schemas.microsoft.com/office/powerpoint/2010/main" val="26801484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500"/>
                                        <p:tgtEl>
                                          <p:spTgt spid="19"/>
                                        </p:tgtEl>
                                      </p:cBhvr>
                                    </p:animEffect>
                                    <p:anim calcmode="lin" valueType="num">
                                      <p:cBhvr>
                                        <p:cTn id="8" dur="1500" fill="hold"/>
                                        <p:tgtEl>
                                          <p:spTgt spid="19"/>
                                        </p:tgtEl>
                                        <p:attrNameLst>
                                          <p:attrName>ppt_x</p:attrName>
                                        </p:attrNameLst>
                                      </p:cBhvr>
                                      <p:tavLst>
                                        <p:tav tm="0">
                                          <p:val>
                                            <p:strVal val="#ppt_x"/>
                                          </p:val>
                                        </p:tav>
                                        <p:tav tm="100000">
                                          <p:val>
                                            <p:strVal val="#ppt_x"/>
                                          </p:val>
                                        </p:tav>
                                      </p:tavLst>
                                    </p:anim>
                                    <p:anim calcmode="lin" valueType="num">
                                      <p:cBhvr>
                                        <p:cTn id="9" dur="15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Lst>
  </p:timing>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03">
    <p:bg>
      <p:bgPr>
        <a:solidFill>
          <a:schemeClr val="accent1"/>
        </a:solidFill>
        <a:effectLst/>
      </p:bgPr>
    </p:bg>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7D837046-A40D-4712-AD41-9E131266D282}"/>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bg1"/>
                </a:solidFill>
                <a:latin typeface="+mn-lt"/>
              </a:defRPr>
            </a:lvl1pPr>
            <a:lvl5pPr marL="0" indent="0">
              <a:buFont typeface="Arial" panose="020B0604020202020204" pitchFamily="34" charset="0"/>
              <a:buNone/>
              <a:defRPr sz="800"/>
            </a:lvl5pPr>
          </a:lstStyle>
          <a:p>
            <a:pPr lvl="0"/>
            <a:r>
              <a:rPr lang="en-GB" dirty="0"/>
              <a:t>Confidential</a:t>
            </a:r>
          </a:p>
        </p:txBody>
      </p:sp>
      <p:sp>
        <p:nvSpPr>
          <p:cNvPr id="27" name="Subtitle 2">
            <a:extLst>
              <a:ext uri="{FF2B5EF4-FFF2-40B4-BE49-F238E27FC236}">
                <a16:creationId xmlns:a16="http://schemas.microsoft.com/office/drawing/2014/main" id="{38CE09F7-4401-4A29-90B4-979E63039CF0}"/>
              </a:ext>
            </a:extLst>
          </p:cNvPr>
          <p:cNvSpPr>
            <a:spLocks noGrp="1"/>
          </p:cNvSpPr>
          <p:nvPr>
            <p:ph type="subTitle" idx="1" hasCustomPrompt="1"/>
          </p:nvPr>
        </p:nvSpPr>
        <p:spPr>
          <a:xfrm>
            <a:off x="395289" y="2608264"/>
            <a:ext cx="5081585" cy="1561127"/>
          </a:xfrm>
          <a:prstGeom prst="rect">
            <a:avLst/>
          </a:prstGeom>
        </p:spPr>
        <p:txBody>
          <a:bodyPr lIns="0">
            <a:normAutofit/>
          </a:bodyPr>
          <a:lstStyle>
            <a:lvl1pPr marL="0" indent="0" algn="l">
              <a:lnSpc>
                <a:spcPct val="90000"/>
              </a:lnSpc>
              <a:spcBef>
                <a:spcPts val="0"/>
              </a:spcBef>
              <a:spcAft>
                <a:spcPts val="0"/>
              </a:spcAft>
              <a:buNone/>
              <a:defRPr sz="1600" b="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
        <p:nvSpPr>
          <p:cNvPr id="8" name="Isosceles Triangle 7">
            <a:extLst>
              <a:ext uri="{FF2B5EF4-FFF2-40B4-BE49-F238E27FC236}">
                <a16:creationId xmlns:a16="http://schemas.microsoft.com/office/drawing/2014/main" id="{58926A9D-83E3-4A7D-BD8F-AAC775777897}"/>
              </a:ext>
            </a:extLst>
          </p:cNvPr>
          <p:cNvSpPr/>
          <p:nvPr userDrawn="1"/>
        </p:nvSpPr>
        <p:spPr>
          <a:xfrm>
            <a:off x="4189759" y="2451113"/>
            <a:ext cx="3662728" cy="2692388"/>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5DE5863E-3828-4064-B839-DF99C5004C1A}"/>
              </a:ext>
            </a:extLst>
          </p:cNvPr>
          <p:cNvSpPr/>
          <p:nvPr userDrawn="1"/>
        </p:nvSpPr>
        <p:spPr>
          <a:xfrm>
            <a:off x="6971746" y="2451113"/>
            <a:ext cx="2172254" cy="2692388"/>
          </a:xfrm>
          <a:custGeom>
            <a:avLst/>
            <a:gdLst>
              <a:gd name="connsiteX0" fmla="*/ 1831364 w 2172254"/>
              <a:gd name="connsiteY0" fmla="*/ 0 h 2692388"/>
              <a:gd name="connsiteX1" fmla="*/ 2172254 w 2172254"/>
              <a:gd name="connsiteY1" fmla="*/ 501161 h 2692388"/>
              <a:gd name="connsiteX2" fmla="*/ 2172254 w 2172254"/>
              <a:gd name="connsiteY2" fmla="*/ 2692388 h 2692388"/>
              <a:gd name="connsiteX3" fmla="*/ 0 w 2172254"/>
              <a:gd name="connsiteY3" fmla="*/ 2692388 h 2692388"/>
            </a:gdLst>
            <a:ahLst/>
            <a:cxnLst>
              <a:cxn ang="0">
                <a:pos x="connsiteX0" y="connsiteY0"/>
              </a:cxn>
              <a:cxn ang="0">
                <a:pos x="connsiteX1" y="connsiteY1"/>
              </a:cxn>
              <a:cxn ang="0">
                <a:pos x="connsiteX2" y="connsiteY2"/>
              </a:cxn>
              <a:cxn ang="0">
                <a:pos x="connsiteX3" y="connsiteY3"/>
              </a:cxn>
            </a:cxnLst>
            <a:rect l="l" t="t" r="r" b="b"/>
            <a:pathLst>
              <a:path w="2172254" h="2692388">
                <a:moveTo>
                  <a:pt x="1831364" y="0"/>
                </a:moveTo>
                <a:lnTo>
                  <a:pt x="2172254" y="501161"/>
                </a:lnTo>
                <a:lnTo>
                  <a:pt x="2172254" y="2692388"/>
                </a:lnTo>
                <a:lnTo>
                  <a:pt x="0" y="26923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itle 6">
            <a:extLst>
              <a:ext uri="{FF2B5EF4-FFF2-40B4-BE49-F238E27FC236}">
                <a16:creationId xmlns:a16="http://schemas.microsoft.com/office/drawing/2014/main" id="{3D2153E4-5C11-4610-8ED5-AB12B0F3BF8C}"/>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solidFill>
                  <a:schemeClr val="bg1"/>
                </a:solidFill>
              </a:defRPr>
            </a:lvl1pPr>
          </a:lstStyle>
          <a:p>
            <a:r>
              <a:rPr lang="en-US" dirty="0"/>
              <a:t>Click to edit </a:t>
            </a:r>
            <a:br>
              <a:rPr lang="en-US" dirty="0"/>
            </a:br>
            <a:r>
              <a:rPr lang="en-US" dirty="0"/>
              <a:t>Master title</a:t>
            </a:r>
            <a:endParaRPr lang="en-GB" dirty="0"/>
          </a:p>
        </p:txBody>
      </p:sp>
    </p:spTree>
    <p:extLst>
      <p:ext uri="{BB962C8B-B14F-4D97-AF65-F5344CB8AC3E}">
        <p14:creationId xmlns:p14="http://schemas.microsoft.com/office/powerpoint/2010/main" val="28433886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anim calcmode="lin" valueType="num">
                                      <p:cBhvr>
                                        <p:cTn id="8" dur="1500" fill="hold"/>
                                        <p:tgtEl>
                                          <p:spTgt spid="8"/>
                                        </p:tgtEl>
                                        <p:attrNameLst>
                                          <p:attrName>ppt_x</p:attrName>
                                        </p:attrNameLst>
                                      </p:cBhvr>
                                      <p:tavLst>
                                        <p:tav tm="0">
                                          <p:val>
                                            <p:strVal val="#ppt_x"/>
                                          </p:val>
                                        </p:tav>
                                        <p:tav tm="100000">
                                          <p:val>
                                            <p:strVal val="#ppt_x"/>
                                          </p:val>
                                        </p:tav>
                                      </p:tavLst>
                                    </p:anim>
                                    <p:anim calcmode="lin" valueType="num">
                                      <p:cBhvr>
                                        <p:cTn id="9" dur="1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03">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15" name="Text Placeholder 3"/>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1"/>
                </a:solidFill>
                <a:latin typeface="+mn-lt"/>
              </a:defRPr>
            </a:lvl1pPr>
            <a:lvl5pPr marL="0" indent="0">
              <a:buFont typeface="Arial" panose="020B0604020202020204" pitchFamily="34" charset="0"/>
              <a:buNone/>
              <a:defRPr sz="800"/>
            </a:lvl5pPr>
          </a:lstStyle>
          <a:p>
            <a:pPr lvl="0"/>
            <a:r>
              <a:rPr lang="en-GB" dirty="0"/>
              <a:t>Confidential</a:t>
            </a:r>
          </a:p>
        </p:txBody>
      </p:sp>
      <p:sp>
        <p:nvSpPr>
          <p:cNvPr id="30" name="Freeform: Shape 29">
            <a:extLst>
              <a:ext uri="{FF2B5EF4-FFF2-40B4-BE49-F238E27FC236}">
                <a16:creationId xmlns:a16="http://schemas.microsoft.com/office/drawing/2014/main" id="{5907FF49-4A30-43B1-8B37-0A04A657DF7C}"/>
              </a:ext>
            </a:extLst>
          </p:cNvPr>
          <p:cNvSpPr/>
          <p:nvPr userDrawn="1"/>
        </p:nvSpPr>
        <p:spPr>
          <a:xfrm>
            <a:off x="7203124" y="3149668"/>
            <a:ext cx="1641951" cy="1993832"/>
          </a:xfrm>
          <a:custGeom>
            <a:avLst/>
            <a:gdLst>
              <a:gd name="connsiteX0" fmla="*/ 0 w 1641951"/>
              <a:gd name="connsiteY0" fmla="*/ 0 h 1993832"/>
              <a:gd name="connsiteX1" fmla="*/ 1641951 w 1641951"/>
              <a:gd name="connsiteY1" fmla="*/ 1765712 h 1993832"/>
              <a:gd name="connsiteX2" fmla="*/ 1620566 w 1641951"/>
              <a:gd name="connsiteY2" fmla="*/ 1993832 h 1993832"/>
              <a:gd name="connsiteX3" fmla="*/ 0 w 1641951"/>
              <a:gd name="connsiteY3" fmla="*/ 1993832 h 1993832"/>
            </a:gdLst>
            <a:ahLst/>
            <a:cxnLst>
              <a:cxn ang="0">
                <a:pos x="connsiteX0" y="connsiteY0"/>
              </a:cxn>
              <a:cxn ang="0">
                <a:pos x="connsiteX1" y="connsiteY1"/>
              </a:cxn>
              <a:cxn ang="0">
                <a:pos x="connsiteX2" y="connsiteY2"/>
              </a:cxn>
              <a:cxn ang="0">
                <a:pos x="connsiteX3" y="connsiteY3"/>
              </a:cxn>
            </a:cxnLst>
            <a:rect l="l" t="t" r="r" b="b"/>
            <a:pathLst>
              <a:path w="1641951" h="1993832">
                <a:moveTo>
                  <a:pt x="0" y="0"/>
                </a:moveTo>
                <a:cubicBezTo>
                  <a:pt x="906825" y="0"/>
                  <a:pt x="1641951" y="790536"/>
                  <a:pt x="1641951" y="1765712"/>
                </a:cubicBezTo>
                <a:lnTo>
                  <a:pt x="1620566" y="1993832"/>
                </a:lnTo>
                <a:lnTo>
                  <a:pt x="0" y="1993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Rectangle 16">
            <a:extLst>
              <a:ext uri="{FF2B5EF4-FFF2-40B4-BE49-F238E27FC236}">
                <a16:creationId xmlns:a16="http://schemas.microsoft.com/office/drawing/2014/main" id="{680CBA71-A2EF-49E7-B036-C571EC1026EF}"/>
              </a:ext>
            </a:extLst>
          </p:cNvPr>
          <p:cNvSpPr/>
          <p:nvPr userDrawn="1"/>
        </p:nvSpPr>
        <p:spPr>
          <a:xfrm>
            <a:off x="395288" y="1817277"/>
            <a:ext cx="3069480" cy="705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kumimoji="0" lang="en-US" sz="4500" b="0" i="0" u="none" strike="noStrike" kern="1200" cap="none" spc="0" normalizeH="0" baseline="0" noProof="0" dirty="0">
                <a:ln>
                  <a:noFill/>
                </a:ln>
                <a:solidFill>
                  <a:srgbClr val="000000"/>
                </a:solidFill>
                <a:effectLst/>
                <a:uLnTx/>
                <a:uFillTx/>
                <a:latin typeface="+mn-lt"/>
                <a:ea typeface="+mj-ea"/>
                <a:cs typeface="+mj-cs"/>
              </a:rPr>
              <a:t>Thank you</a:t>
            </a:r>
            <a:endParaRPr lang="en-GB" sz="4500" dirty="0"/>
          </a:p>
        </p:txBody>
      </p:sp>
      <p:sp>
        <p:nvSpPr>
          <p:cNvPr id="9" name="Isosceles Triangle 8">
            <a:extLst>
              <a:ext uri="{FF2B5EF4-FFF2-40B4-BE49-F238E27FC236}">
                <a16:creationId xmlns:a16="http://schemas.microsoft.com/office/drawing/2014/main" id="{86199F3D-75A2-4C9A-B194-B59CCB57671B}"/>
              </a:ext>
            </a:extLst>
          </p:cNvPr>
          <p:cNvSpPr/>
          <p:nvPr userDrawn="1"/>
        </p:nvSpPr>
        <p:spPr>
          <a:xfrm>
            <a:off x="4189759" y="2451113"/>
            <a:ext cx="3662728" cy="26923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Freeform: Shape 9">
            <a:extLst>
              <a:ext uri="{FF2B5EF4-FFF2-40B4-BE49-F238E27FC236}">
                <a16:creationId xmlns:a16="http://schemas.microsoft.com/office/drawing/2014/main" id="{3FF8C23B-F185-4E3C-9DAE-48622A832EBC}"/>
              </a:ext>
            </a:extLst>
          </p:cNvPr>
          <p:cNvSpPr/>
          <p:nvPr userDrawn="1"/>
        </p:nvSpPr>
        <p:spPr>
          <a:xfrm>
            <a:off x="6971746" y="2451113"/>
            <a:ext cx="2172254" cy="2692388"/>
          </a:xfrm>
          <a:custGeom>
            <a:avLst/>
            <a:gdLst>
              <a:gd name="connsiteX0" fmla="*/ 1831364 w 2172254"/>
              <a:gd name="connsiteY0" fmla="*/ 0 h 2692388"/>
              <a:gd name="connsiteX1" fmla="*/ 2172254 w 2172254"/>
              <a:gd name="connsiteY1" fmla="*/ 501161 h 2692388"/>
              <a:gd name="connsiteX2" fmla="*/ 2172254 w 2172254"/>
              <a:gd name="connsiteY2" fmla="*/ 2692388 h 2692388"/>
              <a:gd name="connsiteX3" fmla="*/ 0 w 2172254"/>
              <a:gd name="connsiteY3" fmla="*/ 2692388 h 2692388"/>
            </a:gdLst>
            <a:ahLst/>
            <a:cxnLst>
              <a:cxn ang="0">
                <a:pos x="connsiteX0" y="connsiteY0"/>
              </a:cxn>
              <a:cxn ang="0">
                <a:pos x="connsiteX1" y="connsiteY1"/>
              </a:cxn>
              <a:cxn ang="0">
                <a:pos x="connsiteX2" y="connsiteY2"/>
              </a:cxn>
              <a:cxn ang="0">
                <a:pos x="connsiteX3" y="connsiteY3"/>
              </a:cxn>
            </a:cxnLst>
            <a:rect l="l" t="t" r="r" b="b"/>
            <a:pathLst>
              <a:path w="2172254" h="2692388">
                <a:moveTo>
                  <a:pt x="1831364" y="0"/>
                </a:moveTo>
                <a:lnTo>
                  <a:pt x="2172254" y="501161"/>
                </a:lnTo>
                <a:lnTo>
                  <a:pt x="2172254" y="2692388"/>
                </a:lnTo>
                <a:lnTo>
                  <a:pt x="0" y="26923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71787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anim calcmode="lin" valueType="num">
                                      <p:cBhvr>
                                        <p:cTn id="8" dur="1500" fill="hold"/>
                                        <p:tgtEl>
                                          <p:spTgt spid="9"/>
                                        </p:tgtEl>
                                        <p:attrNameLst>
                                          <p:attrName>ppt_x</p:attrName>
                                        </p:attrNameLst>
                                      </p:cBhvr>
                                      <p:tavLst>
                                        <p:tav tm="0">
                                          <p:val>
                                            <p:strVal val="#ppt_x"/>
                                          </p:val>
                                        </p:tav>
                                        <p:tav tm="100000">
                                          <p:val>
                                            <p:strVal val="#ppt_x"/>
                                          </p:val>
                                        </p:tav>
                                      </p:tavLst>
                                    </p:anim>
                                    <p:anim calcmode="lin" valueType="num">
                                      <p:cBhvr>
                                        <p:cTn id="9" dur="15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04">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33" name="Freeform: Shape 32">
            <a:extLst>
              <a:ext uri="{FF2B5EF4-FFF2-40B4-BE49-F238E27FC236}">
                <a16:creationId xmlns:a16="http://schemas.microsoft.com/office/drawing/2014/main" id="{55ED79B8-E1B7-4C5F-BAB3-5564328C2798}"/>
              </a:ext>
            </a:extLst>
          </p:cNvPr>
          <p:cNvSpPr/>
          <p:nvPr userDrawn="1"/>
        </p:nvSpPr>
        <p:spPr>
          <a:xfrm flipH="1">
            <a:off x="4365706" y="1215011"/>
            <a:ext cx="4778294" cy="3928489"/>
          </a:xfrm>
          <a:custGeom>
            <a:avLst/>
            <a:gdLst>
              <a:gd name="connsiteX0" fmla="*/ 1838640 w 4778294"/>
              <a:gd name="connsiteY0" fmla="*/ 0 h 3928489"/>
              <a:gd name="connsiteX1" fmla="*/ 0 w 4778294"/>
              <a:gd name="connsiteY1" fmla="*/ 1838641 h 3928489"/>
              <a:gd name="connsiteX2" fmla="*/ 0 w 4778294"/>
              <a:gd name="connsiteY2" fmla="*/ 3928489 h 3928489"/>
              <a:gd name="connsiteX3" fmla="*/ 3789456 w 4778294"/>
              <a:gd name="connsiteY3" fmla="*/ 3928489 h 3928489"/>
              <a:gd name="connsiteX4" fmla="*/ 4778294 w 4778294"/>
              <a:gd name="connsiteY4" fmla="*/ 2939652 h 3928489"/>
              <a:gd name="connsiteX5" fmla="*/ 1838640 w 4778294"/>
              <a:gd name="connsiteY5" fmla="*/ 2939652 h 392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8294" h="3928489">
                <a:moveTo>
                  <a:pt x="1838640" y="0"/>
                </a:moveTo>
                <a:lnTo>
                  <a:pt x="0" y="1838641"/>
                </a:lnTo>
                <a:lnTo>
                  <a:pt x="0" y="3928489"/>
                </a:lnTo>
                <a:lnTo>
                  <a:pt x="3789456" y="3928489"/>
                </a:lnTo>
                <a:lnTo>
                  <a:pt x="4778294" y="2939652"/>
                </a:lnTo>
                <a:lnTo>
                  <a:pt x="1838640" y="2939652"/>
                </a:lnTo>
                <a:close/>
              </a:path>
            </a:pathLst>
          </a:custGeom>
          <a:solidFill>
            <a:schemeClr val="accent2"/>
          </a:solidFill>
        </p:spPr>
        <p:txBody>
          <a:bodyPr wrap="square" lIns="0" tIns="0" rIns="0" bIns="0" rtlCol="0">
            <a:noAutofit/>
          </a:bodyPr>
          <a:lstStyle/>
          <a:p>
            <a:endParaRPr dirty="0"/>
          </a:p>
        </p:txBody>
      </p:sp>
      <p:sp>
        <p:nvSpPr>
          <p:cNvPr id="11" name="Title 6">
            <a:extLst>
              <a:ext uri="{FF2B5EF4-FFF2-40B4-BE49-F238E27FC236}">
                <a16:creationId xmlns:a16="http://schemas.microsoft.com/office/drawing/2014/main" id="{5B05F4E7-D18E-4A0D-AE57-FFAC10244DFA}"/>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lvl1pPr>
          </a:lstStyle>
          <a:p>
            <a:r>
              <a:rPr lang="en-US" dirty="0"/>
              <a:t>Click to edit </a:t>
            </a:r>
            <a:br>
              <a:rPr lang="en-US" dirty="0"/>
            </a:br>
            <a:r>
              <a:rPr lang="en-US" dirty="0"/>
              <a:t>Master title</a:t>
            </a:r>
            <a:endParaRPr lang="en-GB" dirty="0"/>
          </a:p>
        </p:txBody>
      </p:sp>
      <p:sp>
        <p:nvSpPr>
          <p:cNvPr id="10" name="Text Placeholder 12">
            <a:extLst>
              <a:ext uri="{FF2B5EF4-FFF2-40B4-BE49-F238E27FC236}">
                <a16:creationId xmlns:a16="http://schemas.microsoft.com/office/drawing/2014/main" id="{4B4BFC4B-A6BB-4002-8D24-7E5391A5B35E}"/>
              </a:ext>
            </a:extLst>
          </p:cNvPr>
          <p:cNvSpPr>
            <a:spLocks noGrp="1"/>
          </p:cNvSpPr>
          <p:nvPr>
            <p:ph type="body" sz="quarter" idx="10" hasCustomPrompt="1"/>
          </p:nvPr>
        </p:nvSpPr>
        <p:spPr>
          <a:xfrm>
            <a:off x="395289" y="3219451"/>
            <a:ext cx="4121150" cy="525462"/>
          </a:xfrm>
          <a:prstGeom prst="rect">
            <a:avLst/>
          </a:prstGeom>
        </p:spPr>
        <p:txBody>
          <a:bodyPr lIns="0">
            <a:noAutofit/>
          </a:bodyPr>
          <a:lstStyle>
            <a:lvl1pPr marL="0" indent="0">
              <a:lnSpc>
                <a:spcPct val="90000"/>
              </a:lnSpc>
              <a:spcBef>
                <a:spcPts val="1000"/>
              </a:spcBef>
              <a:buNone/>
              <a:defRPr sz="1100" b="0">
                <a:latin typeface="+mn-lt"/>
              </a:defRPr>
            </a:lvl1pPr>
            <a:lvl2pPr marL="0" indent="0">
              <a:lnSpc>
                <a:spcPct val="90000"/>
              </a:lnSpc>
              <a:spcBef>
                <a:spcPts val="1000"/>
              </a:spcBef>
              <a:buNone/>
              <a:defRPr sz="1100" b="0">
                <a:latin typeface="+mn-lt"/>
              </a:defRPr>
            </a:lvl2pPr>
            <a:lvl3pPr marL="0" indent="0">
              <a:lnSpc>
                <a:spcPct val="90000"/>
              </a:lnSpc>
              <a:spcBef>
                <a:spcPts val="1000"/>
              </a:spcBef>
              <a:buNone/>
              <a:defRPr sz="1100" b="0">
                <a:solidFill>
                  <a:schemeClr val="tx2"/>
                </a:solidFill>
                <a:latin typeface="+mn-lt"/>
              </a:defRPr>
            </a:lvl3pPr>
            <a:lvl4pPr marL="0" indent="0">
              <a:lnSpc>
                <a:spcPct val="90000"/>
              </a:lnSpc>
              <a:spcBef>
                <a:spcPts val="1000"/>
              </a:spcBef>
              <a:buNone/>
              <a:defRPr sz="1100" b="0">
                <a:latin typeface="+mn-lt"/>
              </a:defRPr>
            </a:lvl4pPr>
            <a:lvl5pPr marL="0" indent="0">
              <a:lnSpc>
                <a:spcPct val="90000"/>
              </a:lnSpc>
              <a:spcBef>
                <a:spcPts val="1000"/>
              </a:spcBef>
              <a:buNone/>
              <a:defRPr sz="1100" b="0" baseline="0">
                <a:latin typeface="+mn-lt"/>
              </a:defRPr>
            </a:lvl5pPr>
            <a:lvl6pPr marL="0" indent="0">
              <a:lnSpc>
                <a:spcPct val="90000"/>
              </a:lnSpc>
              <a:spcBef>
                <a:spcPts val="1000"/>
              </a:spcBef>
              <a:buNone/>
              <a:defRPr sz="1100"/>
            </a:lvl6pPr>
            <a:lvl7pPr marL="0" indent="0">
              <a:lnSpc>
                <a:spcPct val="90000"/>
              </a:lnSpc>
              <a:spcBef>
                <a:spcPts val="1000"/>
              </a:spcBef>
              <a:buNone/>
              <a:defRPr sz="1100"/>
            </a:lvl7pPr>
            <a:lvl8pPr marL="0" indent="0">
              <a:lnSpc>
                <a:spcPct val="90000"/>
              </a:lnSpc>
              <a:spcBef>
                <a:spcPts val="1000"/>
              </a:spcBef>
              <a:buNone/>
              <a:defRPr sz="1100"/>
            </a:lvl8pPr>
            <a:lvl9pPr marL="0" indent="0">
              <a:lnSpc>
                <a:spcPct val="90000"/>
              </a:lnSpc>
              <a:spcBef>
                <a:spcPts val="1000"/>
              </a:spcBef>
              <a:buNone/>
              <a:defRPr sz="1100"/>
            </a:lvl9pPr>
          </a:lstStyle>
          <a:p>
            <a:pPr lvl="2"/>
            <a:r>
              <a:rPr lang="en-US" dirty="0"/>
              <a:t>Client Name</a:t>
            </a:r>
          </a:p>
          <a:p>
            <a:pPr lvl="2"/>
            <a:r>
              <a:rPr lang="en-US" dirty="0"/>
              <a:t>Ref</a:t>
            </a:r>
          </a:p>
        </p:txBody>
      </p:sp>
      <p:sp>
        <p:nvSpPr>
          <p:cNvPr id="12" name="Picture Placeholder 15">
            <a:extLst>
              <a:ext uri="{FF2B5EF4-FFF2-40B4-BE49-F238E27FC236}">
                <a16:creationId xmlns:a16="http://schemas.microsoft.com/office/drawing/2014/main" id="{5DCAB328-B25D-4FB5-BCB8-50EBDD6555A1}"/>
              </a:ext>
            </a:extLst>
          </p:cNvPr>
          <p:cNvSpPr>
            <a:spLocks noGrp="1"/>
          </p:cNvSpPr>
          <p:nvPr>
            <p:ph type="pic" sz="quarter" idx="11" hasCustomPrompt="1"/>
          </p:nvPr>
        </p:nvSpPr>
        <p:spPr>
          <a:xfrm>
            <a:off x="395288" y="3744913"/>
            <a:ext cx="950400" cy="646112"/>
          </a:xfrm>
          <a:prstGeom prst="rect">
            <a:avLst/>
          </a:prstGeom>
        </p:spPr>
        <p:txBody>
          <a:bodyPr anchor="b">
            <a:normAutofit/>
          </a:bodyPr>
          <a:lstStyle>
            <a:lvl1pPr marL="0" indent="0" algn="ctr">
              <a:buNone/>
              <a:defRPr sz="1000" b="0">
                <a:solidFill>
                  <a:schemeClr val="tx2"/>
                </a:solidFill>
              </a:defRPr>
            </a:lvl1pPr>
          </a:lstStyle>
          <a:p>
            <a:r>
              <a:rPr lang="en-GB" sz="1200" dirty="0"/>
              <a:t>Client Logo</a:t>
            </a:r>
            <a:endParaRPr lang="en-GB" dirty="0"/>
          </a:p>
        </p:txBody>
      </p:sp>
      <p:sp>
        <p:nvSpPr>
          <p:cNvPr id="14" name="Picture Placeholder 15">
            <a:extLst>
              <a:ext uri="{FF2B5EF4-FFF2-40B4-BE49-F238E27FC236}">
                <a16:creationId xmlns:a16="http://schemas.microsoft.com/office/drawing/2014/main" id="{CDBCDE7C-1C8D-49AF-A1BF-D6DDBB95E2B0}"/>
              </a:ext>
            </a:extLst>
          </p:cNvPr>
          <p:cNvSpPr>
            <a:spLocks noGrp="1"/>
          </p:cNvSpPr>
          <p:nvPr>
            <p:ph type="pic" sz="quarter" idx="12" hasCustomPrompt="1"/>
          </p:nvPr>
        </p:nvSpPr>
        <p:spPr>
          <a:xfrm>
            <a:off x="1453074" y="3744913"/>
            <a:ext cx="950401" cy="646112"/>
          </a:xfrm>
          <a:prstGeom prst="rect">
            <a:avLst/>
          </a:prstGeom>
        </p:spPr>
        <p:txBody>
          <a:bodyPr anchor="b">
            <a:normAutofit/>
          </a:bodyPr>
          <a:lstStyle>
            <a:lvl1pPr marL="0" indent="0" algn="ctr">
              <a:buNone/>
              <a:defRPr sz="1000" b="0" baseline="0">
                <a:solidFill>
                  <a:schemeClr val="tx2"/>
                </a:solidFill>
              </a:defRPr>
            </a:lvl1pPr>
          </a:lstStyle>
          <a:p>
            <a:r>
              <a:rPr lang="en-GB" sz="1200" dirty="0"/>
              <a:t>Partner  Logo</a:t>
            </a:r>
            <a:endParaRPr lang="en-GB" dirty="0"/>
          </a:p>
        </p:txBody>
      </p:sp>
      <p:sp>
        <p:nvSpPr>
          <p:cNvPr id="15" name="Text Placeholder 3">
            <a:extLst>
              <a:ext uri="{FF2B5EF4-FFF2-40B4-BE49-F238E27FC236}">
                <a16:creationId xmlns:a16="http://schemas.microsoft.com/office/drawing/2014/main" id="{2EDCEF25-33EF-4690-9D6A-84908153A7B0}"/>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2"/>
                </a:solidFill>
                <a:latin typeface="+mn-lt"/>
              </a:defRPr>
            </a:lvl1pPr>
            <a:lvl5pPr marL="0" indent="0">
              <a:buFont typeface="Arial" panose="020B0604020202020204" pitchFamily="34" charset="0"/>
              <a:buNone/>
              <a:defRPr sz="800"/>
            </a:lvl5pPr>
          </a:lstStyle>
          <a:p>
            <a:pPr lvl="0"/>
            <a:r>
              <a:rPr lang="en-GB" dirty="0"/>
              <a:t>Confidential</a:t>
            </a:r>
          </a:p>
        </p:txBody>
      </p:sp>
      <p:sp>
        <p:nvSpPr>
          <p:cNvPr id="18" name="Subtitle 2">
            <a:extLst>
              <a:ext uri="{FF2B5EF4-FFF2-40B4-BE49-F238E27FC236}">
                <a16:creationId xmlns:a16="http://schemas.microsoft.com/office/drawing/2014/main" id="{4B499313-0E96-4B9E-9B8B-CED06EF23D89}"/>
              </a:ext>
            </a:extLst>
          </p:cNvPr>
          <p:cNvSpPr>
            <a:spLocks noGrp="1"/>
          </p:cNvSpPr>
          <p:nvPr>
            <p:ph type="subTitle" idx="1" hasCustomPrompt="1"/>
          </p:nvPr>
        </p:nvSpPr>
        <p:spPr>
          <a:xfrm>
            <a:off x="395290" y="2608265"/>
            <a:ext cx="5081585" cy="525462"/>
          </a:xfrm>
          <a:prstGeom prst="rect">
            <a:avLst/>
          </a:prstGeom>
        </p:spPr>
        <p:txBody>
          <a:bodyPr lIns="0">
            <a:normAutofit/>
          </a:bodyPr>
          <a:lstStyle>
            <a:lvl1pPr marL="0" indent="0" algn="l">
              <a:lnSpc>
                <a:spcPct val="90000"/>
              </a:lnSpc>
              <a:spcBef>
                <a:spcPts val="0"/>
              </a:spcBef>
              <a:spcAft>
                <a:spcPts val="0"/>
              </a:spcAft>
              <a:buNone/>
              <a:defRPr sz="1600" b="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Tree>
    <p:extLst>
      <p:ext uri="{BB962C8B-B14F-4D97-AF65-F5344CB8AC3E}">
        <p14:creationId xmlns:p14="http://schemas.microsoft.com/office/powerpoint/2010/main" val="606384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04">
    <p:bg>
      <p:bgPr>
        <a:solidFill>
          <a:schemeClr val="accent2"/>
        </a:solidFill>
        <a:effectLst/>
      </p:bgPr>
    </p:bg>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7D837046-A40D-4712-AD41-9E131266D282}"/>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bg1"/>
                </a:solidFill>
                <a:latin typeface="+mn-lt"/>
              </a:defRPr>
            </a:lvl1pPr>
            <a:lvl5pPr marL="0" indent="0">
              <a:buFont typeface="Arial" panose="020B0604020202020204" pitchFamily="34" charset="0"/>
              <a:buNone/>
              <a:defRPr sz="800"/>
            </a:lvl5pPr>
          </a:lstStyle>
          <a:p>
            <a:pPr lvl="0"/>
            <a:r>
              <a:rPr lang="en-GB" dirty="0"/>
              <a:t>Confidential</a:t>
            </a:r>
          </a:p>
        </p:txBody>
      </p:sp>
      <p:sp>
        <p:nvSpPr>
          <p:cNvPr id="27" name="Subtitle 2">
            <a:extLst>
              <a:ext uri="{FF2B5EF4-FFF2-40B4-BE49-F238E27FC236}">
                <a16:creationId xmlns:a16="http://schemas.microsoft.com/office/drawing/2014/main" id="{38CE09F7-4401-4A29-90B4-979E63039CF0}"/>
              </a:ext>
            </a:extLst>
          </p:cNvPr>
          <p:cNvSpPr>
            <a:spLocks noGrp="1"/>
          </p:cNvSpPr>
          <p:nvPr>
            <p:ph type="subTitle" idx="1" hasCustomPrompt="1"/>
          </p:nvPr>
        </p:nvSpPr>
        <p:spPr>
          <a:xfrm>
            <a:off x="395289" y="2608264"/>
            <a:ext cx="5081585" cy="1561127"/>
          </a:xfrm>
          <a:prstGeom prst="rect">
            <a:avLst/>
          </a:prstGeom>
        </p:spPr>
        <p:txBody>
          <a:bodyPr lIns="0">
            <a:normAutofit/>
          </a:bodyPr>
          <a:lstStyle>
            <a:lvl1pPr marL="0" indent="0" algn="l">
              <a:lnSpc>
                <a:spcPct val="90000"/>
              </a:lnSpc>
              <a:spcBef>
                <a:spcPts val="0"/>
              </a:spcBef>
              <a:spcAft>
                <a:spcPts val="0"/>
              </a:spcAft>
              <a:buNone/>
              <a:defRPr sz="1600" b="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
        <p:nvSpPr>
          <p:cNvPr id="11" name="Freeform: Shape 10">
            <a:extLst>
              <a:ext uri="{FF2B5EF4-FFF2-40B4-BE49-F238E27FC236}">
                <a16:creationId xmlns:a16="http://schemas.microsoft.com/office/drawing/2014/main" id="{F5067B37-9153-4CB5-B584-6C3FCD95C2F0}"/>
              </a:ext>
            </a:extLst>
          </p:cNvPr>
          <p:cNvSpPr/>
          <p:nvPr userDrawn="1"/>
        </p:nvSpPr>
        <p:spPr>
          <a:xfrm flipH="1">
            <a:off x="4365706" y="1215011"/>
            <a:ext cx="4778294" cy="3928489"/>
          </a:xfrm>
          <a:custGeom>
            <a:avLst/>
            <a:gdLst>
              <a:gd name="connsiteX0" fmla="*/ 1838640 w 4778294"/>
              <a:gd name="connsiteY0" fmla="*/ 0 h 3928489"/>
              <a:gd name="connsiteX1" fmla="*/ 0 w 4778294"/>
              <a:gd name="connsiteY1" fmla="*/ 1838641 h 3928489"/>
              <a:gd name="connsiteX2" fmla="*/ 0 w 4778294"/>
              <a:gd name="connsiteY2" fmla="*/ 3928489 h 3928489"/>
              <a:gd name="connsiteX3" fmla="*/ 3789456 w 4778294"/>
              <a:gd name="connsiteY3" fmla="*/ 3928489 h 3928489"/>
              <a:gd name="connsiteX4" fmla="*/ 4778294 w 4778294"/>
              <a:gd name="connsiteY4" fmla="*/ 2939652 h 3928489"/>
              <a:gd name="connsiteX5" fmla="*/ 1838640 w 4778294"/>
              <a:gd name="connsiteY5" fmla="*/ 2939652 h 392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8294" h="3928489">
                <a:moveTo>
                  <a:pt x="1838640" y="0"/>
                </a:moveTo>
                <a:lnTo>
                  <a:pt x="0" y="1838641"/>
                </a:lnTo>
                <a:lnTo>
                  <a:pt x="0" y="3928489"/>
                </a:lnTo>
                <a:lnTo>
                  <a:pt x="3789456" y="3928489"/>
                </a:lnTo>
                <a:lnTo>
                  <a:pt x="4778294" y="2939652"/>
                </a:lnTo>
                <a:lnTo>
                  <a:pt x="1838640" y="2939652"/>
                </a:lnTo>
                <a:close/>
              </a:path>
            </a:pathLst>
          </a:custGeom>
          <a:solidFill>
            <a:schemeClr val="bg2"/>
          </a:solidFill>
        </p:spPr>
        <p:txBody>
          <a:bodyPr wrap="square" lIns="0" tIns="0" rIns="0" bIns="0" rtlCol="0">
            <a:noAutofit/>
          </a:bodyPr>
          <a:lstStyle/>
          <a:p>
            <a:endParaRPr dirty="0"/>
          </a:p>
        </p:txBody>
      </p:sp>
      <p:sp>
        <p:nvSpPr>
          <p:cNvPr id="7" name="Title 6">
            <a:extLst>
              <a:ext uri="{FF2B5EF4-FFF2-40B4-BE49-F238E27FC236}">
                <a16:creationId xmlns:a16="http://schemas.microsoft.com/office/drawing/2014/main" id="{F5FBB158-F510-4920-8DB7-D73365000C36}"/>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solidFill>
                  <a:schemeClr val="bg1"/>
                </a:solidFill>
              </a:defRPr>
            </a:lvl1pPr>
          </a:lstStyle>
          <a:p>
            <a:r>
              <a:rPr lang="en-US" dirty="0"/>
              <a:t>Click to edit </a:t>
            </a:r>
            <a:br>
              <a:rPr lang="en-US" dirty="0"/>
            </a:br>
            <a:r>
              <a:rPr lang="en-US" dirty="0"/>
              <a:t>Master title</a:t>
            </a:r>
            <a:endParaRPr lang="en-GB" dirty="0"/>
          </a:p>
        </p:txBody>
      </p:sp>
    </p:spTree>
    <p:extLst>
      <p:ext uri="{BB962C8B-B14F-4D97-AF65-F5344CB8AC3E}">
        <p14:creationId xmlns:p14="http://schemas.microsoft.com/office/powerpoint/2010/main" val="11208538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04">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15" name="Text Placeholder 3"/>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1"/>
                </a:solidFill>
                <a:latin typeface="+mn-lt"/>
              </a:defRPr>
            </a:lvl1pPr>
            <a:lvl5pPr marL="0" indent="0">
              <a:buFont typeface="Arial" panose="020B0604020202020204" pitchFamily="34" charset="0"/>
              <a:buNone/>
              <a:defRPr sz="800"/>
            </a:lvl5pPr>
          </a:lstStyle>
          <a:p>
            <a:pPr lvl="0"/>
            <a:r>
              <a:rPr lang="en-GB" dirty="0"/>
              <a:t>Confidential</a:t>
            </a:r>
          </a:p>
        </p:txBody>
      </p:sp>
      <p:sp>
        <p:nvSpPr>
          <p:cNvPr id="30" name="Freeform: Shape 29">
            <a:extLst>
              <a:ext uri="{FF2B5EF4-FFF2-40B4-BE49-F238E27FC236}">
                <a16:creationId xmlns:a16="http://schemas.microsoft.com/office/drawing/2014/main" id="{5907FF49-4A30-43B1-8B37-0A04A657DF7C}"/>
              </a:ext>
            </a:extLst>
          </p:cNvPr>
          <p:cNvSpPr/>
          <p:nvPr userDrawn="1"/>
        </p:nvSpPr>
        <p:spPr>
          <a:xfrm>
            <a:off x="7203124" y="3149668"/>
            <a:ext cx="1641951" cy="1993832"/>
          </a:xfrm>
          <a:custGeom>
            <a:avLst/>
            <a:gdLst>
              <a:gd name="connsiteX0" fmla="*/ 0 w 1641951"/>
              <a:gd name="connsiteY0" fmla="*/ 0 h 1993832"/>
              <a:gd name="connsiteX1" fmla="*/ 1641951 w 1641951"/>
              <a:gd name="connsiteY1" fmla="*/ 1765712 h 1993832"/>
              <a:gd name="connsiteX2" fmla="*/ 1620566 w 1641951"/>
              <a:gd name="connsiteY2" fmla="*/ 1993832 h 1993832"/>
              <a:gd name="connsiteX3" fmla="*/ 0 w 1641951"/>
              <a:gd name="connsiteY3" fmla="*/ 1993832 h 1993832"/>
            </a:gdLst>
            <a:ahLst/>
            <a:cxnLst>
              <a:cxn ang="0">
                <a:pos x="connsiteX0" y="connsiteY0"/>
              </a:cxn>
              <a:cxn ang="0">
                <a:pos x="connsiteX1" y="connsiteY1"/>
              </a:cxn>
              <a:cxn ang="0">
                <a:pos x="connsiteX2" y="connsiteY2"/>
              </a:cxn>
              <a:cxn ang="0">
                <a:pos x="connsiteX3" y="connsiteY3"/>
              </a:cxn>
            </a:cxnLst>
            <a:rect l="l" t="t" r="r" b="b"/>
            <a:pathLst>
              <a:path w="1641951" h="1993832">
                <a:moveTo>
                  <a:pt x="0" y="0"/>
                </a:moveTo>
                <a:cubicBezTo>
                  <a:pt x="906825" y="0"/>
                  <a:pt x="1641951" y="790536"/>
                  <a:pt x="1641951" y="1765712"/>
                </a:cubicBezTo>
                <a:lnTo>
                  <a:pt x="1620566" y="1993832"/>
                </a:lnTo>
                <a:lnTo>
                  <a:pt x="0" y="1993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Rectangle 16">
            <a:extLst>
              <a:ext uri="{FF2B5EF4-FFF2-40B4-BE49-F238E27FC236}">
                <a16:creationId xmlns:a16="http://schemas.microsoft.com/office/drawing/2014/main" id="{680CBA71-A2EF-49E7-B036-C571EC1026EF}"/>
              </a:ext>
            </a:extLst>
          </p:cNvPr>
          <p:cNvSpPr/>
          <p:nvPr userDrawn="1"/>
        </p:nvSpPr>
        <p:spPr>
          <a:xfrm>
            <a:off x="395288" y="1817277"/>
            <a:ext cx="3069480" cy="705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kumimoji="0" lang="en-US" sz="4500" b="0" i="0" u="none" strike="noStrike" kern="1200" cap="none" spc="0" normalizeH="0" baseline="0" noProof="0" dirty="0">
                <a:ln>
                  <a:noFill/>
                </a:ln>
                <a:solidFill>
                  <a:srgbClr val="000000"/>
                </a:solidFill>
                <a:effectLst/>
                <a:uLnTx/>
                <a:uFillTx/>
                <a:latin typeface="+mn-lt"/>
                <a:ea typeface="+mj-ea"/>
                <a:cs typeface="+mj-cs"/>
              </a:rPr>
              <a:t>Thank you</a:t>
            </a:r>
            <a:endParaRPr lang="en-GB" sz="4500" dirty="0"/>
          </a:p>
        </p:txBody>
      </p:sp>
      <p:sp>
        <p:nvSpPr>
          <p:cNvPr id="12" name="Freeform: Shape 11">
            <a:extLst>
              <a:ext uri="{FF2B5EF4-FFF2-40B4-BE49-F238E27FC236}">
                <a16:creationId xmlns:a16="http://schemas.microsoft.com/office/drawing/2014/main" id="{8B0998AD-5108-4EB3-9BBD-E30939A20675}"/>
              </a:ext>
            </a:extLst>
          </p:cNvPr>
          <p:cNvSpPr/>
          <p:nvPr userDrawn="1"/>
        </p:nvSpPr>
        <p:spPr>
          <a:xfrm flipH="1">
            <a:off x="4365706" y="1215011"/>
            <a:ext cx="4778294" cy="3928489"/>
          </a:xfrm>
          <a:custGeom>
            <a:avLst/>
            <a:gdLst>
              <a:gd name="connsiteX0" fmla="*/ 1838640 w 4778294"/>
              <a:gd name="connsiteY0" fmla="*/ 0 h 3928489"/>
              <a:gd name="connsiteX1" fmla="*/ 0 w 4778294"/>
              <a:gd name="connsiteY1" fmla="*/ 1838641 h 3928489"/>
              <a:gd name="connsiteX2" fmla="*/ 0 w 4778294"/>
              <a:gd name="connsiteY2" fmla="*/ 3928489 h 3928489"/>
              <a:gd name="connsiteX3" fmla="*/ 3789456 w 4778294"/>
              <a:gd name="connsiteY3" fmla="*/ 3928489 h 3928489"/>
              <a:gd name="connsiteX4" fmla="*/ 4778294 w 4778294"/>
              <a:gd name="connsiteY4" fmla="*/ 2939652 h 3928489"/>
              <a:gd name="connsiteX5" fmla="*/ 1838640 w 4778294"/>
              <a:gd name="connsiteY5" fmla="*/ 2939652 h 392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8294" h="3928489">
                <a:moveTo>
                  <a:pt x="1838640" y="0"/>
                </a:moveTo>
                <a:lnTo>
                  <a:pt x="0" y="1838641"/>
                </a:lnTo>
                <a:lnTo>
                  <a:pt x="0" y="3928489"/>
                </a:lnTo>
                <a:lnTo>
                  <a:pt x="3789456" y="3928489"/>
                </a:lnTo>
                <a:lnTo>
                  <a:pt x="4778294" y="2939652"/>
                </a:lnTo>
                <a:lnTo>
                  <a:pt x="1838640" y="2939652"/>
                </a:lnTo>
                <a:close/>
              </a:path>
            </a:pathLst>
          </a:custGeom>
          <a:solidFill>
            <a:schemeClr val="accent2"/>
          </a:solidFill>
        </p:spPr>
        <p:txBody>
          <a:bodyPr wrap="square" lIns="0" tIns="0" rIns="0" bIns="0" rtlCol="0">
            <a:noAutofit/>
          </a:bodyPr>
          <a:lstStyle/>
          <a:p>
            <a:endParaRPr dirty="0"/>
          </a:p>
        </p:txBody>
      </p:sp>
    </p:spTree>
    <p:extLst>
      <p:ext uri="{BB962C8B-B14F-4D97-AF65-F5344CB8AC3E}">
        <p14:creationId xmlns:p14="http://schemas.microsoft.com/office/powerpoint/2010/main" val="4243990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05">
    <p:bg>
      <p:bgPr>
        <a:solidFill>
          <a:schemeClr val="bg2"/>
        </a:solidFill>
        <a:effectLst/>
      </p:bgPr>
    </p:bg>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D33FF3FD-E07B-43AA-9AA1-F9DE6801485C}"/>
              </a:ext>
            </a:extLst>
          </p:cNvPr>
          <p:cNvSpPr/>
          <p:nvPr userDrawn="1"/>
        </p:nvSpPr>
        <p:spPr>
          <a:xfrm rot="3038624">
            <a:off x="7929526" y="1719180"/>
            <a:ext cx="2264818" cy="2069717"/>
          </a:xfrm>
          <a:custGeom>
            <a:avLst/>
            <a:gdLst>
              <a:gd name="connsiteX0" fmla="*/ 0 w 2264818"/>
              <a:gd name="connsiteY0" fmla="*/ 0 h 2069717"/>
              <a:gd name="connsiteX1" fmla="*/ 2264818 w 2264818"/>
              <a:gd name="connsiteY1" fmla="*/ 1857449 h 2069717"/>
              <a:gd name="connsiteX2" fmla="*/ 2264818 w 2264818"/>
              <a:gd name="connsiteY2" fmla="*/ 2069717 h 2069717"/>
              <a:gd name="connsiteX3" fmla="*/ 0 w 2264818"/>
              <a:gd name="connsiteY3" fmla="*/ 2069717 h 2069717"/>
            </a:gdLst>
            <a:ahLst/>
            <a:cxnLst>
              <a:cxn ang="0">
                <a:pos x="connsiteX0" y="connsiteY0"/>
              </a:cxn>
              <a:cxn ang="0">
                <a:pos x="connsiteX1" y="connsiteY1"/>
              </a:cxn>
              <a:cxn ang="0">
                <a:pos x="connsiteX2" y="connsiteY2"/>
              </a:cxn>
              <a:cxn ang="0">
                <a:pos x="connsiteX3" y="connsiteY3"/>
              </a:cxn>
            </a:cxnLst>
            <a:rect l="l" t="t" r="r" b="b"/>
            <a:pathLst>
              <a:path w="2264818" h="2069717">
                <a:moveTo>
                  <a:pt x="0" y="0"/>
                </a:moveTo>
                <a:lnTo>
                  <a:pt x="2264818" y="1857449"/>
                </a:lnTo>
                <a:lnTo>
                  <a:pt x="2264818" y="2069717"/>
                </a:lnTo>
                <a:lnTo>
                  <a:pt x="0" y="2069717"/>
                </a:lnTo>
                <a:close/>
              </a:path>
            </a:pathLst>
          </a:custGeom>
          <a:solidFill>
            <a:srgbClr val="AFC236"/>
          </a:solidFill>
          <a:ln>
            <a:solidFill>
              <a:srgbClr val="AFC23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7" name="Freeform: Shape 36">
            <a:extLst>
              <a:ext uri="{FF2B5EF4-FFF2-40B4-BE49-F238E27FC236}">
                <a16:creationId xmlns:a16="http://schemas.microsoft.com/office/drawing/2014/main" id="{A348BD8F-C0D8-4FF1-889C-3B6AE67E8B70}"/>
              </a:ext>
            </a:extLst>
          </p:cNvPr>
          <p:cNvSpPr/>
          <p:nvPr userDrawn="1"/>
        </p:nvSpPr>
        <p:spPr>
          <a:xfrm rot="3038624">
            <a:off x="5054171" y="3671680"/>
            <a:ext cx="2264818" cy="2896805"/>
          </a:xfrm>
          <a:custGeom>
            <a:avLst/>
            <a:gdLst>
              <a:gd name="connsiteX0" fmla="*/ 0 w 2264818"/>
              <a:gd name="connsiteY0" fmla="*/ 0 h 2896805"/>
              <a:gd name="connsiteX1" fmla="*/ 2264818 w 2264818"/>
              <a:gd name="connsiteY1" fmla="*/ 0 h 2896805"/>
              <a:gd name="connsiteX2" fmla="*/ 2264818 w 2264818"/>
              <a:gd name="connsiteY2" fmla="*/ 135276 h 2896805"/>
              <a:gd name="connsiteX3" fmla="*/ 0 w 2264818"/>
              <a:gd name="connsiteY3" fmla="*/ 2896805 h 2896805"/>
            </a:gdLst>
            <a:ahLst/>
            <a:cxnLst>
              <a:cxn ang="0">
                <a:pos x="connsiteX0" y="connsiteY0"/>
              </a:cxn>
              <a:cxn ang="0">
                <a:pos x="connsiteX1" y="connsiteY1"/>
              </a:cxn>
              <a:cxn ang="0">
                <a:pos x="connsiteX2" y="connsiteY2"/>
              </a:cxn>
              <a:cxn ang="0">
                <a:pos x="connsiteX3" y="connsiteY3"/>
              </a:cxn>
            </a:cxnLst>
            <a:rect l="l" t="t" r="r" b="b"/>
            <a:pathLst>
              <a:path w="2264818" h="2896805">
                <a:moveTo>
                  <a:pt x="0" y="0"/>
                </a:moveTo>
                <a:lnTo>
                  <a:pt x="2264818" y="0"/>
                </a:lnTo>
                <a:lnTo>
                  <a:pt x="2264818" y="135276"/>
                </a:lnTo>
                <a:lnTo>
                  <a:pt x="0" y="2896805"/>
                </a:lnTo>
                <a:close/>
              </a:path>
            </a:pathLst>
          </a:custGeom>
          <a:solidFill>
            <a:srgbClr val="AFC236"/>
          </a:solidFill>
          <a:ln>
            <a:solidFill>
              <a:srgbClr val="AFC23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2" name="Title 6">
            <a:extLst>
              <a:ext uri="{FF2B5EF4-FFF2-40B4-BE49-F238E27FC236}">
                <a16:creationId xmlns:a16="http://schemas.microsoft.com/office/drawing/2014/main" id="{0138A07D-F96A-4092-AB5C-7ED9BC9C849E}"/>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lvl1pPr>
          </a:lstStyle>
          <a:p>
            <a:r>
              <a:rPr lang="en-US" dirty="0"/>
              <a:t>Click to edit </a:t>
            </a:r>
            <a:br>
              <a:rPr lang="en-US" dirty="0"/>
            </a:br>
            <a:r>
              <a:rPr lang="en-US" dirty="0"/>
              <a:t>Master title</a:t>
            </a:r>
            <a:endParaRPr lang="en-GB" dirty="0"/>
          </a:p>
        </p:txBody>
      </p:sp>
      <p:sp>
        <p:nvSpPr>
          <p:cNvPr id="11" name="Text Placeholder 12">
            <a:extLst>
              <a:ext uri="{FF2B5EF4-FFF2-40B4-BE49-F238E27FC236}">
                <a16:creationId xmlns:a16="http://schemas.microsoft.com/office/drawing/2014/main" id="{0FFCA0FA-2D32-486E-81F7-4378400FD8A6}"/>
              </a:ext>
            </a:extLst>
          </p:cNvPr>
          <p:cNvSpPr>
            <a:spLocks noGrp="1"/>
          </p:cNvSpPr>
          <p:nvPr>
            <p:ph type="body" sz="quarter" idx="10" hasCustomPrompt="1"/>
          </p:nvPr>
        </p:nvSpPr>
        <p:spPr>
          <a:xfrm>
            <a:off x="395289" y="3219451"/>
            <a:ext cx="4121150" cy="525462"/>
          </a:xfrm>
          <a:prstGeom prst="rect">
            <a:avLst/>
          </a:prstGeom>
        </p:spPr>
        <p:txBody>
          <a:bodyPr lIns="0">
            <a:noAutofit/>
          </a:bodyPr>
          <a:lstStyle>
            <a:lvl1pPr marL="0" indent="0">
              <a:lnSpc>
                <a:spcPct val="90000"/>
              </a:lnSpc>
              <a:spcBef>
                <a:spcPts val="1000"/>
              </a:spcBef>
              <a:buNone/>
              <a:defRPr sz="1100" b="0">
                <a:latin typeface="+mn-lt"/>
              </a:defRPr>
            </a:lvl1pPr>
            <a:lvl2pPr marL="0" indent="0">
              <a:lnSpc>
                <a:spcPct val="90000"/>
              </a:lnSpc>
              <a:spcBef>
                <a:spcPts val="1000"/>
              </a:spcBef>
              <a:buNone/>
              <a:defRPr sz="1100" b="0">
                <a:latin typeface="+mn-lt"/>
              </a:defRPr>
            </a:lvl2pPr>
            <a:lvl3pPr marL="0" indent="0">
              <a:lnSpc>
                <a:spcPct val="90000"/>
              </a:lnSpc>
              <a:spcBef>
                <a:spcPts val="1000"/>
              </a:spcBef>
              <a:buNone/>
              <a:defRPr sz="1100" b="0">
                <a:solidFill>
                  <a:schemeClr val="tx2"/>
                </a:solidFill>
                <a:latin typeface="+mn-lt"/>
              </a:defRPr>
            </a:lvl3pPr>
            <a:lvl4pPr marL="0" indent="0">
              <a:lnSpc>
                <a:spcPct val="90000"/>
              </a:lnSpc>
              <a:spcBef>
                <a:spcPts val="1000"/>
              </a:spcBef>
              <a:buNone/>
              <a:defRPr sz="1100" b="0">
                <a:latin typeface="+mn-lt"/>
              </a:defRPr>
            </a:lvl4pPr>
            <a:lvl5pPr marL="0" indent="0">
              <a:lnSpc>
                <a:spcPct val="90000"/>
              </a:lnSpc>
              <a:spcBef>
                <a:spcPts val="1000"/>
              </a:spcBef>
              <a:buNone/>
              <a:defRPr sz="1100" b="0" baseline="0">
                <a:latin typeface="+mn-lt"/>
              </a:defRPr>
            </a:lvl5pPr>
            <a:lvl6pPr marL="0" indent="0">
              <a:lnSpc>
                <a:spcPct val="90000"/>
              </a:lnSpc>
              <a:spcBef>
                <a:spcPts val="1000"/>
              </a:spcBef>
              <a:buNone/>
              <a:defRPr sz="1100"/>
            </a:lvl6pPr>
            <a:lvl7pPr marL="0" indent="0">
              <a:lnSpc>
                <a:spcPct val="90000"/>
              </a:lnSpc>
              <a:spcBef>
                <a:spcPts val="1000"/>
              </a:spcBef>
              <a:buNone/>
              <a:defRPr sz="1100"/>
            </a:lvl7pPr>
            <a:lvl8pPr marL="0" indent="0">
              <a:lnSpc>
                <a:spcPct val="90000"/>
              </a:lnSpc>
              <a:spcBef>
                <a:spcPts val="1000"/>
              </a:spcBef>
              <a:buNone/>
              <a:defRPr sz="1100"/>
            </a:lvl8pPr>
            <a:lvl9pPr marL="0" indent="0">
              <a:lnSpc>
                <a:spcPct val="90000"/>
              </a:lnSpc>
              <a:spcBef>
                <a:spcPts val="1000"/>
              </a:spcBef>
              <a:buNone/>
              <a:defRPr sz="1100"/>
            </a:lvl9pPr>
          </a:lstStyle>
          <a:p>
            <a:pPr lvl="2"/>
            <a:r>
              <a:rPr lang="en-US" dirty="0"/>
              <a:t>Client Name</a:t>
            </a:r>
          </a:p>
          <a:p>
            <a:pPr lvl="2"/>
            <a:r>
              <a:rPr lang="en-US" dirty="0"/>
              <a:t>Ref</a:t>
            </a:r>
          </a:p>
        </p:txBody>
      </p:sp>
      <p:sp>
        <p:nvSpPr>
          <p:cNvPr id="14" name="Picture Placeholder 15">
            <a:extLst>
              <a:ext uri="{FF2B5EF4-FFF2-40B4-BE49-F238E27FC236}">
                <a16:creationId xmlns:a16="http://schemas.microsoft.com/office/drawing/2014/main" id="{7C3F0A8A-58C2-4316-8BEB-1B5D05189573}"/>
              </a:ext>
            </a:extLst>
          </p:cNvPr>
          <p:cNvSpPr>
            <a:spLocks noGrp="1"/>
          </p:cNvSpPr>
          <p:nvPr>
            <p:ph type="pic" sz="quarter" idx="11" hasCustomPrompt="1"/>
          </p:nvPr>
        </p:nvSpPr>
        <p:spPr>
          <a:xfrm>
            <a:off x="395288" y="3744913"/>
            <a:ext cx="950400" cy="646112"/>
          </a:xfrm>
          <a:prstGeom prst="rect">
            <a:avLst/>
          </a:prstGeom>
        </p:spPr>
        <p:txBody>
          <a:bodyPr anchor="b">
            <a:normAutofit/>
          </a:bodyPr>
          <a:lstStyle>
            <a:lvl1pPr marL="0" indent="0" algn="ctr">
              <a:buNone/>
              <a:defRPr sz="1000" b="0">
                <a:solidFill>
                  <a:schemeClr val="tx2"/>
                </a:solidFill>
              </a:defRPr>
            </a:lvl1pPr>
          </a:lstStyle>
          <a:p>
            <a:r>
              <a:rPr lang="en-GB" sz="1200" dirty="0"/>
              <a:t>Client Logo</a:t>
            </a:r>
            <a:endParaRPr lang="en-GB" dirty="0"/>
          </a:p>
        </p:txBody>
      </p:sp>
      <p:sp>
        <p:nvSpPr>
          <p:cNvPr id="15" name="Picture Placeholder 15">
            <a:extLst>
              <a:ext uri="{FF2B5EF4-FFF2-40B4-BE49-F238E27FC236}">
                <a16:creationId xmlns:a16="http://schemas.microsoft.com/office/drawing/2014/main" id="{C8D4A4CD-DB7A-4924-B289-005DAC1C62AE}"/>
              </a:ext>
            </a:extLst>
          </p:cNvPr>
          <p:cNvSpPr>
            <a:spLocks noGrp="1"/>
          </p:cNvSpPr>
          <p:nvPr>
            <p:ph type="pic" sz="quarter" idx="12" hasCustomPrompt="1"/>
          </p:nvPr>
        </p:nvSpPr>
        <p:spPr>
          <a:xfrm>
            <a:off x="1453074" y="3744913"/>
            <a:ext cx="950401" cy="646112"/>
          </a:xfrm>
          <a:prstGeom prst="rect">
            <a:avLst/>
          </a:prstGeom>
        </p:spPr>
        <p:txBody>
          <a:bodyPr anchor="b">
            <a:normAutofit/>
          </a:bodyPr>
          <a:lstStyle>
            <a:lvl1pPr marL="0" indent="0" algn="ctr">
              <a:buNone/>
              <a:defRPr sz="1000" b="0" baseline="0">
                <a:solidFill>
                  <a:schemeClr val="tx2"/>
                </a:solidFill>
              </a:defRPr>
            </a:lvl1pPr>
          </a:lstStyle>
          <a:p>
            <a:r>
              <a:rPr lang="en-GB" sz="1200" dirty="0"/>
              <a:t>Partner  Logo</a:t>
            </a:r>
            <a:endParaRPr lang="en-GB" dirty="0"/>
          </a:p>
        </p:txBody>
      </p:sp>
      <p:sp>
        <p:nvSpPr>
          <p:cNvPr id="18" name="Text Placeholder 3">
            <a:extLst>
              <a:ext uri="{FF2B5EF4-FFF2-40B4-BE49-F238E27FC236}">
                <a16:creationId xmlns:a16="http://schemas.microsoft.com/office/drawing/2014/main" id="{483D4C35-DDA9-48A0-8922-AD38EE4F3937}"/>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2"/>
                </a:solidFill>
                <a:latin typeface="+mn-lt"/>
              </a:defRPr>
            </a:lvl1pPr>
            <a:lvl5pPr marL="0" indent="0">
              <a:buFont typeface="Arial" panose="020B0604020202020204" pitchFamily="34" charset="0"/>
              <a:buNone/>
              <a:defRPr sz="800"/>
            </a:lvl5pPr>
          </a:lstStyle>
          <a:p>
            <a:pPr lvl="0"/>
            <a:r>
              <a:rPr lang="en-GB" dirty="0"/>
              <a:t>Confidential</a:t>
            </a:r>
          </a:p>
        </p:txBody>
      </p:sp>
      <p:sp>
        <p:nvSpPr>
          <p:cNvPr id="19" name="Subtitle 2">
            <a:extLst>
              <a:ext uri="{FF2B5EF4-FFF2-40B4-BE49-F238E27FC236}">
                <a16:creationId xmlns:a16="http://schemas.microsoft.com/office/drawing/2014/main" id="{A088D5BA-7C95-4EEE-B308-8FDB0EC0495D}"/>
              </a:ext>
            </a:extLst>
          </p:cNvPr>
          <p:cNvSpPr>
            <a:spLocks noGrp="1"/>
          </p:cNvSpPr>
          <p:nvPr>
            <p:ph type="subTitle" idx="1" hasCustomPrompt="1"/>
          </p:nvPr>
        </p:nvSpPr>
        <p:spPr>
          <a:xfrm>
            <a:off x="395290" y="2608265"/>
            <a:ext cx="5081585" cy="525462"/>
          </a:xfrm>
          <a:prstGeom prst="rect">
            <a:avLst/>
          </a:prstGeom>
        </p:spPr>
        <p:txBody>
          <a:bodyPr lIns="0">
            <a:normAutofit/>
          </a:bodyPr>
          <a:lstStyle>
            <a:lvl1pPr marL="0" indent="0" algn="l">
              <a:lnSpc>
                <a:spcPct val="90000"/>
              </a:lnSpc>
              <a:spcBef>
                <a:spcPts val="0"/>
              </a:spcBef>
              <a:spcAft>
                <a:spcPts val="0"/>
              </a:spcAft>
              <a:buNone/>
              <a:defRPr sz="1600" b="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Tree>
    <p:extLst>
      <p:ext uri="{BB962C8B-B14F-4D97-AF65-F5344CB8AC3E}">
        <p14:creationId xmlns:p14="http://schemas.microsoft.com/office/powerpoint/2010/main" val="1548885985"/>
      </p:ext>
    </p:extLst>
  </p:cSld>
  <p:clrMapOvr>
    <a:masterClrMapping/>
  </p:clrMapOvr>
  <p:transition>
    <p:fade/>
  </p:transition>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05">
    <p:bg>
      <p:bgPr>
        <a:solidFill>
          <a:schemeClr val="accent1"/>
        </a:solidFill>
        <a:effectLst/>
      </p:bgPr>
    </p:bg>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7D837046-A40D-4712-AD41-9E131266D282}"/>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bg1"/>
                </a:solidFill>
                <a:latin typeface="+mn-lt"/>
              </a:defRPr>
            </a:lvl1pPr>
            <a:lvl5pPr marL="0" indent="0">
              <a:buFont typeface="Arial" panose="020B0604020202020204" pitchFamily="34" charset="0"/>
              <a:buNone/>
              <a:defRPr sz="800"/>
            </a:lvl5pPr>
          </a:lstStyle>
          <a:p>
            <a:pPr lvl="0"/>
            <a:r>
              <a:rPr lang="en-GB" dirty="0"/>
              <a:t>Confidential</a:t>
            </a:r>
          </a:p>
        </p:txBody>
      </p:sp>
      <p:sp>
        <p:nvSpPr>
          <p:cNvPr id="27" name="Subtitle 2">
            <a:extLst>
              <a:ext uri="{FF2B5EF4-FFF2-40B4-BE49-F238E27FC236}">
                <a16:creationId xmlns:a16="http://schemas.microsoft.com/office/drawing/2014/main" id="{38CE09F7-4401-4A29-90B4-979E63039CF0}"/>
              </a:ext>
            </a:extLst>
          </p:cNvPr>
          <p:cNvSpPr>
            <a:spLocks noGrp="1"/>
          </p:cNvSpPr>
          <p:nvPr>
            <p:ph type="subTitle" idx="1" hasCustomPrompt="1"/>
          </p:nvPr>
        </p:nvSpPr>
        <p:spPr>
          <a:xfrm>
            <a:off x="395289" y="2608264"/>
            <a:ext cx="5081585" cy="1561127"/>
          </a:xfrm>
          <a:prstGeom prst="rect">
            <a:avLst/>
          </a:prstGeom>
        </p:spPr>
        <p:txBody>
          <a:bodyPr lIns="0">
            <a:normAutofit/>
          </a:bodyPr>
          <a:lstStyle>
            <a:lvl1pPr marL="0" indent="0" algn="l">
              <a:lnSpc>
                <a:spcPct val="90000"/>
              </a:lnSpc>
              <a:spcBef>
                <a:spcPts val="0"/>
              </a:spcBef>
              <a:spcAft>
                <a:spcPts val="0"/>
              </a:spcAft>
              <a:buNone/>
              <a:defRPr sz="1600" b="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
        <p:nvSpPr>
          <p:cNvPr id="12" name="Freeform: Shape 11">
            <a:extLst>
              <a:ext uri="{FF2B5EF4-FFF2-40B4-BE49-F238E27FC236}">
                <a16:creationId xmlns:a16="http://schemas.microsoft.com/office/drawing/2014/main" id="{81D8B340-54BC-48C8-A162-A09EF660AF98}"/>
              </a:ext>
            </a:extLst>
          </p:cNvPr>
          <p:cNvSpPr/>
          <p:nvPr userDrawn="1"/>
        </p:nvSpPr>
        <p:spPr>
          <a:xfrm rot="3038624">
            <a:off x="7929526" y="1719180"/>
            <a:ext cx="2264818" cy="2069717"/>
          </a:xfrm>
          <a:custGeom>
            <a:avLst/>
            <a:gdLst>
              <a:gd name="connsiteX0" fmla="*/ 0 w 2264818"/>
              <a:gd name="connsiteY0" fmla="*/ 0 h 2069717"/>
              <a:gd name="connsiteX1" fmla="*/ 2264818 w 2264818"/>
              <a:gd name="connsiteY1" fmla="*/ 1857449 h 2069717"/>
              <a:gd name="connsiteX2" fmla="*/ 2264818 w 2264818"/>
              <a:gd name="connsiteY2" fmla="*/ 2069717 h 2069717"/>
              <a:gd name="connsiteX3" fmla="*/ 0 w 2264818"/>
              <a:gd name="connsiteY3" fmla="*/ 2069717 h 2069717"/>
            </a:gdLst>
            <a:ahLst/>
            <a:cxnLst>
              <a:cxn ang="0">
                <a:pos x="connsiteX0" y="connsiteY0"/>
              </a:cxn>
              <a:cxn ang="0">
                <a:pos x="connsiteX1" y="connsiteY1"/>
              </a:cxn>
              <a:cxn ang="0">
                <a:pos x="connsiteX2" y="connsiteY2"/>
              </a:cxn>
              <a:cxn ang="0">
                <a:pos x="connsiteX3" y="connsiteY3"/>
              </a:cxn>
            </a:cxnLst>
            <a:rect l="l" t="t" r="r" b="b"/>
            <a:pathLst>
              <a:path w="2264818" h="2069717">
                <a:moveTo>
                  <a:pt x="0" y="0"/>
                </a:moveTo>
                <a:lnTo>
                  <a:pt x="2264818" y="1857449"/>
                </a:lnTo>
                <a:lnTo>
                  <a:pt x="2264818" y="2069717"/>
                </a:lnTo>
                <a:lnTo>
                  <a:pt x="0" y="206971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Freeform: Shape 12">
            <a:extLst>
              <a:ext uri="{FF2B5EF4-FFF2-40B4-BE49-F238E27FC236}">
                <a16:creationId xmlns:a16="http://schemas.microsoft.com/office/drawing/2014/main" id="{06FA27D1-2F00-4B37-A29C-BFE15333249F}"/>
              </a:ext>
            </a:extLst>
          </p:cNvPr>
          <p:cNvSpPr/>
          <p:nvPr userDrawn="1"/>
        </p:nvSpPr>
        <p:spPr>
          <a:xfrm rot="3038624">
            <a:off x="5054171" y="3671680"/>
            <a:ext cx="2264818" cy="2896805"/>
          </a:xfrm>
          <a:custGeom>
            <a:avLst/>
            <a:gdLst>
              <a:gd name="connsiteX0" fmla="*/ 0 w 2264818"/>
              <a:gd name="connsiteY0" fmla="*/ 0 h 2896805"/>
              <a:gd name="connsiteX1" fmla="*/ 2264818 w 2264818"/>
              <a:gd name="connsiteY1" fmla="*/ 0 h 2896805"/>
              <a:gd name="connsiteX2" fmla="*/ 2264818 w 2264818"/>
              <a:gd name="connsiteY2" fmla="*/ 135276 h 2896805"/>
              <a:gd name="connsiteX3" fmla="*/ 0 w 2264818"/>
              <a:gd name="connsiteY3" fmla="*/ 2896805 h 2896805"/>
            </a:gdLst>
            <a:ahLst/>
            <a:cxnLst>
              <a:cxn ang="0">
                <a:pos x="connsiteX0" y="connsiteY0"/>
              </a:cxn>
              <a:cxn ang="0">
                <a:pos x="connsiteX1" y="connsiteY1"/>
              </a:cxn>
              <a:cxn ang="0">
                <a:pos x="connsiteX2" y="connsiteY2"/>
              </a:cxn>
              <a:cxn ang="0">
                <a:pos x="connsiteX3" y="connsiteY3"/>
              </a:cxn>
            </a:cxnLst>
            <a:rect l="l" t="t" r="r" b="b"/>
            <a:pathLst>
              <a:path w="2264818" h="2896805">
                <a:moveTo>
                  <a:pt x="0" y="0"/>
                </a:moveTo>
                <a:lnTo>
                  <a:pt x="2264818" y="0"/>
                </a:lnTo>
                <a:lnTo>
                  <a:pt x="2264818" y="135276"/>
                </a:lnTo>
                <a:lnTo>
                  <a:pt x="0" y="289680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9" name="Title 6">
            <a:extLst>
              <a:ext uri="{FF2B5EF4-FFF2-40B4-BE49-F238E27FC236}">
                <a16:creationId xmlns:a16="http://schemas.microsoft.com/office/drawing/2014/main" id="{5FB5992E-7F98-4202-A68B-5A69443169A9}"/>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solidFill>
                  <a:schemeClr val="bg1"/>
                </a:solidFill>
              </a:defRPr>
            </a:lvl1pPr>
          </a:lstStyle>
          <a:p>
            <a:r>
              <a:rPr lang="en-US" dirty="0"/>
              <a:t>Click to edit </a:t>
            </a:r>
            <a:br>
              <a:rPr lang="en-US" dirty="0"/>
            </a:br>
            <a:r>
              <a:rPr lang="en-US" dirty="0"/>
              <a:t>Master title</a:t>
            </a:r>
            <a:endParaRPr lang="en-GB" dirty="0"/>
          </a:p>
        </p:txBody>
      </p:sp>
    </p:spTree>
    <p:extLst>
      <p:ext uri="{BB962C8B-B14F-4D97-AF65-F5344CB8AC3E}">
        <p14:creationId xmlns:p14="http://schemas.microsoft.com/office/powerpoint/2010/main" val="1307502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500" fill="hold"/>
                                        <p:tgtEl>
                                          <p:spTgt spid="13"/>
                                        </p:tgtEl>
                                        <p:attrNameLst>
                                          <p:attrName>ppt_x</p:attrName>
                                        </p:attrNameLst>
                                      </p:cBhvr>
                                      <p:tavLst>
                                        <p:tav tm="0">
                                          <p:val>
                                            <p:strVal val="1+#ppt_w/2"/>
                                          </p:val>
                                        </p:tav>
                                        <p:tav tm="100000">
                                          <p:val>
                                            <p:strVal val="#ppt_x"/>
                                          </p:val>
                                        </p:tav>
                                      </p:tavLst>
                                    </p:anim>
                                    <p:anim calcmode="lin" valueType="num">
                                      <p:cBhvr additive="base">
                                        <p:cTn id="8" dur="1500" fill="hold"/>
                                        <p:tgtEl>
                                          <p:spTgt spid="13"/>
                                        </p:tgtEl>
                                        <p:attrNameLst>
                                          <p:attrName>ppt_y</p:attrName>
                                        </p:attrNameLst>
                                      </p:cBhvr>
                                      <p:tavLst>
                                        <p:tav tm="0">
                                          <p:val>
                                            <p:strVal val="0-#ppt_h/2"/>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par>
                                <p:cTn id="12" presetID="2" presetClass="entr" presetSubtype="3"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1500" fill="hold"/>
                                        <p:tgtEl>
                                          <p:spTgt spid="12"/>
                                        </p:tgtEl>
                                        <p:attrNameLst>
                                          <p:attrName>ppt_x</p:attrName>
                                        </p:attrNameLst>
                                      </p:cBhvr>
                                      <p:tavLst>
                                        <p:tav tm="0">
                                          <p:val>
                                            <p:strVal val="1+#ppt_w/2"/>
                                          </p:val>
                                        </p:tav>
                                        <p:tav tm="100000">
                                          <p:val>
                                            <p:strVal val="#ppt_x"/>
                                          </p:val>
                                        </p:tav>
                                      </p:tavLst>
                                    </p:anim>
                                    <p:anim calcmode="lin" valueType="num">
                                      <p:cBhvr additive="base">
                                        <p:cTn id="15" dur="1500" fill="hold"/>
                                        <p:tgtEl>
                                          <p:spTgt spid="12"/>
                                        </p:tgtEl>
                                        <p:attrNameLst>
                                          <p:attrName>ppt_y</p:attrName>
                                        </p:attrNameLst>
                                      </p:cBhvr>
                                      <p:tavLst>
                                        <p:tav tm="0">
                                          <p:val>
                                            <p:strVal val="0-#ppt_h/2"/>
                                          </p:val>
                                        </p:tav>
                                        <p:tav tm="100000">
                                          <p:val>
                                            <p:strVal val="#ppt_y"/>
                                          </p:val>
                                        </p:tav>
                                      </p:tavLst>
                                    </p:anim>
                                  </p:childTnLst>
                                </p:cTn>
                              </p:par>
                              <p:par>
                                <p:cTn id="16" presetID="10" presetClass="entr" presetSubtype="0" fill="hold" grpId="1"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Lst>
  </p:timing>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05">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15" name="Text Placeholder 3"/>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1"/>
                </a:solidFill>
                <a:latin typeface="+mn-lt"/>
              </a:defRPr>
            </a:lvl1pPr>
            <a:lvl5pPr marL="0" indent="0">
              <a:buFont typeface="Arial" panose="020B0604020202020204" pitchFamily="34" charset="0"/>
              <a:buNone/>
              <a:defRPr sz="800"/>
            </a:lvl5pPr>
          </a:lstStyle>
          <a:p>
            <a:pPr lvl="0"/>
            <a:r>
              <a:rPr lang="en-GB" dirty="0"/>
              <a:t>Confidential</a:t>
            </a:r>
          </a:p>
        </p:txBody>
      </p:sp>
      <p:sp>
        <p:nvSpPr>
          <p:cNvPr id="30" name="Freeform: Shape 29">
            <a:extLst>
              <a:ext uri="{FF2B5EF4-FFF2-40B4-BE49-F238E27FC236}">
                <a16:creationId xmlns:a16="http://schemas.microsoft.com/office/drawing/2014/main" id="{5907FF49-4A30-43B1-8B37-0A04A657DF7C}"/>
              </a:ext>
            </a:extLst>
          </p:cNvPr>
          <p:cNvSpPr/>
          <p:nvPr userDrawn="1"/>
        </p:nvSpPr>
        <p:spPr>
          <a:xfrm>
            <a:off x="7203124" y="3149668"/>
            <a:ext cx="1641951" cy="1993832"/>
          </a:xfrm>
          <a:custGeom>
            <a:avLst/>
            <a:gdLst>
              <a:gd name="connsiteX0" fmla="*/ 0 w 1641951"/>
              <a:gd name="connsiteY0" fmla="*/ 0 h 1993832"/>
              <a:gd name="connsiteX1" fmla="*/ 1641951 w 1641951"/>
              <a:gd name="connsiteY1" fmla="*/ 1765712 h 1993832"/>
              <a:gd name="connsiteX2" fmla="*/ 1620566 w 1641951"/>
              <a:gd name="connsiteY2" fmla="*/ 1993832 h 1993832"/>
              <a:gd name="connsiteX3" fmla="*/ 0 w 1641951"/>
              <a:gd name="connsiteY3" fmla="*/ 1993832 h 1993832"/>
            </a:gdLst>
            <a:ahLst/>
            <a:cxnLst>
              <a:cxn ang="0">
                <a:pos x="connsiteX0" y="connsiteY0"/>
              </a:cxn>
              <a:cxn ang="0">
                <a:pos x="connsiteX1" y="connsiteY1"/>
              </a:cxn>
              <a:cxn ang="0">
                <a:pos x="connsiteX2" y="connsiteY2"/>
              </a:cxn>
              <a:cxn ang="0">
                <a:pos x="connsiteX3" y="connsiteY3"/>
              </a:cxn>
            </a:cxnLst>
            <a:rect l="l" t="t" r="r" b="b"/>
            <a:pathLst>
              <a:path w="1641951" h="1993832">
                <a:moveTo>
                  <a:pt x="0" y="0"/>
                </a:moveTo>
                <a:cubicBezTo>
                  <a:pt x="906825" y="0"/>
                  <a:pt x="1641951" y="790536"/>
                  <a:pt x="1641951" y="1765712"/>
                </a:cubicBezTo>
                <a:lnTo>
                  <a:pt x="1620566" y="1993832"/>
                </a:lnTo>
                <a:lnTo>
                  <a:pt x="0" y="1993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Rectangle 16">
            <a:extLst>
              <a:ext uri="{FF2B5EF4-FFF2-40B4-BE49-F238E27FC236}">
                <a16:creationId xmlns:a16="http://schemas.microsoft.com/office/drawing/2014/main" id="{680CBA71-A2EF-49E7-B036-C571EC1026EF}"/>
              </a:ext>
            </a:extLst>
          </p:cNvPr>
          <p:cNvSpPr/>
          <p:nvPr userDrawn="1"/>
        </p:nvSpPr>
        <p:spPr>
          <a:xfrm>
            <a:off x="395288" y="1817277"/>
            <a:ext cx="3069480" cy="705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kumimoji="0" lang="en-US" sz="4500" b="0" i="0" u="none" strike="noStrike" kern="1200" cap="none" spc="0" normalizeH="0" baseline="0" noProof="0" dirty="0">
                <a:ln>
                  <a:noFill/>
                </a:ln>
                <a:solidFill>
                  <a:srgbClr val="000000"/>
                </a:solidFill>
                <a:effectLst/>
                <a:uLnTx/>
                <a:uFillTx/>
                <a:latin typeface="+mn-lt"/>
                <a:ea typeface="+mj-ea"/>
                <a:cs typeface="+mj-cs"/>
              </a:rPr>
              <a:t>Thank you</a:t>
            </a:r>
            <a:endParaRPr lang="en-GB" sz="4500" dirty="0"/>
          </a:p>
        </p:txBody>
      </p:sp>
      <p:sp>
        <p:nvSpPr>
          <p:cNvPr id="13" name="Freeform: Shape 12">
            <a:extLst>
              <a:ext uri="{FF2B5EF4-FFF2-40B4-BE49-F238E27FC236}">
                <a16:creationId xmlns:a16="http://schemas.microsoft.com/office/drawing/2014/main" id="{386E06F7-A3A6-408E-A7E6-DEDCC4A53D0D}"/>
              </a:ext>
            </a:extLst>
          </p:cNvPr>
          <p:cNvSpPr/>
          <p:nvPr userDrawn="1"/>
        </p:nvSpPr>
        <p:spPr>
          <a:xfrm rot="3038624">
            <a:off x="7929526" y="1719180"/>
            <a:ext cx="2264818" cy="2069717"/>
          </a:xfrm>
          <a:custGeom>
            <a:avLst/>
            <a:gdLst>
              <a:gd name="connsiteX0" fmla="*/ 0 w 2264818"/>
              <a:gd name="connsiteY0" fmla="*/ 0 h 2069717"/>
              <a:gd name="connsiteX1" fmla="*/ 2264818 w 2264818"/>
              <a:gd name="connsiteY1" fmla="*/ 1857449 h 2069717"/>
              <a:gd name="connsiteX2" fmla="*/ 2264818 w 2264818"/>
              <a:gd name="connsiteY2" fmla="*/ 2069717 h 2069717"/>
              <a:gd name="connsiteX3" fmla="*/ 0 w 2264818"/>
              <a:gd name="connsiteY3" fmla="*/ 2069717 h 2069717"/>
            </a:gdLst>
            <a:ahLst/>
            <a:cxnLst>
              <a:cxn ang="0">
                <a:pos x="connsiteX0" y="connsiteY0"/>
              </a:cxn>
              <a:cxn ang="0">
                <a:pos x="connsiteX1" y="connsiteY1"/>
              </a:cxn>
              <a:cxn ang="0">
                <a:pos x="connsiteX2" y="connsiteY2"/>
              </a:cxn>
              <a:cxn ang="0">
                <a:pos x="connsiteX3" y="connsiteY3"/>
              </a:cxn>
            </a:cxnLst>
            <a:rect l="l" t="t" r="r" b="b"/>
            <a:pathLst>
              <a:path w="2264818" h="2069717">
                <a:moveTo>
                  <a:pt x="0" y="0"/>
                </a:moveTo>
                <a:lnTo>
                  <a:pt x="2264818" y="1857449"/>
                </a:lnTo>
                <a:lnTo>
                  <a:pt x="2264818" y="2069717"/>
                </a:lnTo>
                <a:lnTo>
                  <a:pt x="0" y="20697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4" name="Freeform: Shape 13">
            <a:extLst>
              <a:ext uri="{FF2B5EF4-FFF2-40B4-BE49-F238E27FC236}">
                <a16:creationId xmlns:a16="http://schemas.microsoft.com/office/drawing/2014/main" id="{D4E5420F-1D4E-4D97-A254-4E4421444215}"/>
              </a:ext>
            </a:extLst>
          </p:cNvPr>
          <p:cNvSpPr/>
          <p:nvPr userDrawn="1"/>
        </p:nvSpPr>
        <p:spPr>
          <a:xfrm rot="3038624">
            <a:off x="5054171" y="3671680"/>
            <a:ext cx="2264818" cy="2896805"/>
          </a:xfrm>
          <a:custGeom>
            <a:avLst/>
            <a:gdLst>
              <a:gd name="connsiteX0" fmla="*/ 0 w 2264818"/>
              <a:gd name="connsiteY0" fmla="*/ 0 h 2896805"/>
              <a:gd name="connsiteX1" fmla="*/ 2264818 w 2264818"/>
              <a:gd name="connsiteY1" fmla="*/ 0 h 2896805"/>
              <a:gd name="connsiteX2" fmla="*/ 2264818 w 2264818"/>
              <a:gd name="connsiteY2" fmla="*/ 135276 h 2896805"/>
              <a:gd name="connsiteX3" fmla="*/ 0 w 2264818"/>
              <a:gd name="connsiteY3" fmla="*/ 2896805 h 2896805"/>
            </a:gdLst>
            <a:ahLst/>
            <a:cxnLst>
              <a:cxn ang="0">
                <a:pos x="connsiteX0" y="connsiteY0"/>
              </a:cxn>
              <a:cxn ang="0">
                <a:pos x="connsiteX1" y="connsiteY1"/>
              </a:cxn>
              <a:cxn ang="0">
                <a:pos x="connsiteX2" y="connsiteY2"/>
              </a:cxn>
              <a:cxn ang="0">
                <a:pos x="connsiteX3" y="connsiteY3"/>
              </a:cxn>
            </a:cxnLst>
            <a:rect l="l" t="t" r="r" b="b"/>
            <a:pathLst>
              <a:path w="2264818" h="2896805">
                <a:moveTo>
                  <a:pt x="0" y="0"/>
                </a:moveTo>
                <a:lnTo>
                  <a:pt x="2264818" y="0"/>
                </a:lnTo>
                <a:lnTo>
                  <a:pt x="2264818" y="135276"/>
                </a:lnTo>
                <a:lnTo>
                  <a:pt x="0" y="289680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41913258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500" fill="hold"/>
                                        <p:tgtEl>
                                          <p:spTgt spid="14"/>
                                        </p:tgtEl>
                                        <p:attrNameLst>
                                          <p:attrName>ppt_x</p:attrName>
                                        </p:attrNameLst>
                                      </p:cBhvr>
                                      <p:tavLst>
                                        <p:tav tm="0">
                                          <p:val>
                                            <p:strVal val="1+#ppt_w/2"/>
                                          </p:val>
                                        </p:tav>
                                        <p:tav tm="100000">
                                          <p:val>
                                            <p:strVal val="#ppt_x"/>
                                          </p:val>
                                        </p:tav>
                                      </p:tavLst>
                                    </p:anim>
                                    <p:anim calcmode="lin" valueType="num">
                                      <p:cBhvr additive="base">
                                        <p:cTn id="8" dur="1500" fill="hold"/>
                                        <p:tgtEl>
                                          <p:spTgt spid="14"/>
                                        </p:tgtEl>
                                        <p:attrNameLst>
                                          <p:attrName>ppt_y</p:attrName>
                                        </p:attrNameLst>
                                      </p:cBhvr>
                                      <p:tavLst>
                                        <p:tav tm="0">
                                          <p:val>
                                            <p:strVal val="0-#ppt_h/2"/>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000"/>
                                        <p:tgtEl>
                                          <p:spTgt spid="14"/>
                                        </p:tgtEl>
                                      </p:cBhvr>
                                    </p:animEffect>
                                  </p:childTnLst>
                                </p:cTn>
                              </p:par>
                              <p:par>
                                <p:cTn id="12" presetID="2" presetClass="entr" presetSubtype="3"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1500" fill="hold"/>
                                        <p:tgtEl>
                                          <p:spTgt spid="13"/>
                                        </p:tgtEl>
                                        <p:attrNameLst>
                                          <p:attrName>ppt_x</p:attrName>
                                        </p:attrNameLst>
                                      </p:cBhvr>
                                      <p:tavLst>
                                        <p:tav tm="0">
                                          <p:val>
                                            <p:strVal val="1+#ppt_w/2"/>
                                          </p:val>
                                        </p:tav>
                                        <p:tav tm="100000">
                                          <p:val>
                                            <p:strVal val="#ppt_x"/>
                                          </p:val>
                                        </p:tav>
                                      </p:tavLst>
                                    </p:anim>
                                    <p:anim calcmode="lin" valueType="num">
                                      <p:cBhvr additive="base">
                                        <p:cTn id="15" dur="1500" fill="hold"/>
                                        <p:tgtEl>
                                          <p:spTgt spid="13"/>
                                        </p:tgtEl>
                                        <p:attrNameLst>
                                          <p:attrName>ppt_y</p:attrName>
                                        </p:attrNameLst>
                                      </p:cBhvr>
                                      <p:tavLst>
                                        <p:tav tm="0">
                                          <p:val>
                                            <p:strVal val="0-#ppt_h/2"/>
                                          </p:val>
                                        </p:tav>
                                        <p:tav tm="100000">
                                          <p:val>
                                            <p:strVal val="#ppt_y"/>
                                          </p:val>
                                        </p:tav>
                                      </p:tavLst>
                                    </p:anim>
                                  </p:childTnLst>
                                </p:cTn>
                              </p:par>
                              <p:par>
                                <p:cTn id="16" presetID="10" presetClass="entr" presetSubtype="0" fill="hold" grpId="1"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06">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38" name="bk object 36">
            <a:extLst>
              <a:ext uri="{FF2B5EF4-FFF2-40B4-BE49-F238E27FC236}">
                <a16:creationId xmlns:a16="http://schemas.microsoft.com/office/drawing/2014/main" id="{C87B62FC-A727-48F7-B9FC-01278064792F}"/>
              </a:ext>
            </a:extLst>
          </p:cNvPr>
          <p:cNvSpPr/>
          <p:nvPr userDrawn="1"/>
        </p:nvSpPr>
        <p:spPr>
          <a:xfrm flipH="1" flipV="1">
            <a:off x="4643437" y="1817807"/>
            <a:ext cx="4500561" cy="3349253"/>
          </a:xfrm>
          <a:custGeom>
            <a:avLst/>
            <a:gdLst/>
            <a:ahLst/>
            <a:cxnLst/>
            <a:rect l="l" t="t" r="r" b="b"/>
            <a:pathLst>
              <a:path w="2184400" h="1625600">
                <a:moveTo>
                  <a:pt x="2183777" y="0"/>
                </a:moveTo>
                <a:lnTo>
                  <a:pt x="0" y="0"/>
                </a:lnTo>
                <a:lnTo>
                  <a:pt x="0" y="1625599"/>
                </a:lnTo>
                <a:lnTo>
                  <a:pt x="558177" y="1625599"/>
                </a:lnTo>
                <a:lnTo>
                  <a:pt x="1080719" y="1103058"/>
                </a:lnTo>
                <a:lnTo>
                  <a:pt x="539305" y="1103058"/>
                </a:lnTo>
                <a:lnTo>
                  <a:pt x="539305" y="534034"/>
                </a:lnTo>
                <a:lnTo>
                  <a:pt x="1649742" y="534034"/>
                </a:lnTo>
                <a:lnTo>
                  <a:pt x="2183777" y="0"/>
                </a:lnTo>
                <a:close/>
              </a:path>
            </a:pathLst>
          </a:custGeom>
          <a:solidFill>
            <a:schemeClr val="accent2"/>
          </a:solidFill>
        </p:spPr>
        <p:txBody>
          <a:bodyPr wrap="square" lIns="0" tIns="0" rIns="0" bIns="0" rtlCol="0"/>
          <a:lstStyle/>
          <a:p>
            <a:endParaRPr/>
          </a:p>
        </p:txBody>
      </p:sp>
      <p:sp>
        <p:nvSpPr>
          <p:cNvPr id="11" name="Title 6">
            <a:extLst>
              <a:ext uri="{FF2B5EF4-FFF2-40B4-BE49-F238E27FC236}">
                <a16:creationId xmlns:a16="http://schemas.microsoft.com/office/drawing/2014/main" id="{0EBFF2B8-8EEF-454A-8846-13C593E8F600}"/>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lvl1pPr>
          </a:lstStyle>
          <a:p>
            <a:r>
              <a:rPr lang="en-US" dirty="0"/>
              <a:t>Click to edit </a:t>
            </a:r>
            <a:br>
              <a:rPr lang="en-US" dirty="0"/>
            </a:br>
            <a:r>
              <a:rPr lang="en-US" dirty="0"/>
              <a:t>Master title</a:t>
            </a:r>
            <a:endParaRPr lang="en-GB" dirty="0"/>
          </a:p>
        </p:txBody>
      </p:sp>
      <p:sp>
        <p:nvSpPr>
          <p:cNvPr id="10" name="Text Placeholder 12">
            <a:extLst>
              <a:ext uri="{FF2B5EF4-FFF2-40B4-BE49-F238E27FC236}">
                <a16:creationId xmlns:a16="http://schemas.microsoft.com/office/drawing/2014/main" id="{A7B7D20E-D385-49AF-BD34-7F040F582249}"/>
              </a:ext>
            </a:extLst>
          </p:cNvPr>
          <p:cNvSpPr>
            <a:spLocks noGrp="1"/>
          </p:cNvSpPr>
          <p:nvPr>
            <p:ph type="body" sz="quarter" idx="10" hasCustomPrompt="1"/>
          </p:nvPr>
        </p:nvSpPr>
        <p:spPr>
          <a:xfrm>
            <a:off x="395289" y="3219451"/>
            <a:ext cx="4121150" cy="525462"/>
          </a:xfrm>
          <a:prstGeom prst="rect">
            <a:avLst/>
          </a:prstGeom>
        </p:spPr>
        <p:txBody>
          <a:bodyPr lIns="0">
            <a:noAutofit/>
          </a:bodyPr>
          <a:lstStyle>
            <a:lvl1pPr marL="0" indent="0">
              <a:lnSpc>
                <a:spcPct val="90000"/>
              </a:lnSpc>
              <a:spcBef>
                <a:spcPts val="1000"/>
              </a:spcBef>
              <a:buNone/>
              <a:defRPr sz="1100" b="0">
                <a:latin typeface="+mn-lt"/>
              </a:defRPr>
            </a:lvl1pPr>
            <a:lvl2pPr marL="0" indent="0">
              <a:lnSpc>
                <a:spcPct val="90000"/>
              </a:lnSpc>
              <a:spcBef>
                <a:spcPts val="1000"/>
              </a:spcBef>
              <a:buNone/>
              <a:defRPr sz="1100" b="0">
                <a:latin typeface="+mn-lt"/>
              </a:defRPr>
            </a:lvl2pPr>
            <a:lvl3pPr marL="0" indent="0">
              <a:lnSpc>
                <a:spcPct val="90000"/>
              </a:lnSpc>
              <a:spcBef>
                <a:spcPts val="1000"/>
              </a:spcBef>
              <a:buNone/>
              <a:defRPr sz="1100" b="0">
                <a:solidFill>
                  <a:schemeClr val="tx2"/>
                </a:solidFill>
                <a:latin typeface="+mn-lt"/>
              </a:defRPr>
            </a:lvl3pPr>
            <a:lvl4pPr marL="0" indent="0">
              <a:lnSpc>
                <a:spcPct val="90000"/>
              </a:lnSpc>
              <a:spcBef>
                <a:spcPts val="1000"/>
              </a:spcBef>
              <a:buNone/>
              <a:defRPr sz="1100" b="0">
                <a:latin typeface="+mn-lt"/>
              </a:defRPr>
            </a:lvl4pPr>
            <a:lvl5pPr marL="0" indent="0">
              <a:lnSpc>
                <a:spcPct val="90000"/>
              </a:lnSpc>
              <a:spcBef>
                <a:spcPts val="1000"/>
              </a:spcBef>
              <a:buNone/>
              <a:defRPr sz="1100" b="0" baseline="0">
                <a:latin typeface="+mn-lt"/>
              </a:defRPr>
            </a:lvl5pPr>
            <a:lvl6pPr marL="0" indent="0">
              <a:lnSpc>
                <a:spcPct val="90000"/>
              </a:lnSpc>
              <a:spcBef>
                <a:spcPts val="1000"/>
              </a:spcBef>
              <a:buNone/>
              <a:defRPr sz="1100"/>
            </a:lvl6pPr>
            <a:lvl7pPr marL="0" indent="0">
              <a:lnSpc>
                <a:spcPct val="90000"/>
              </a:lnSpc>
              <a:spcBef>
                <a:spcPts val="1000"/>
              </a:spcBef>
              <a:buNone/>
              <a:defRPr sz="1100"/>
            </a:lvl7pPr>
            <a:lvl8pPr marL="0" indent="0">
              <a:lnSpc>
                <a:spcPct val="90000"/>
              </a:lnSpc>
              <a:spcBef>
                <a:spcPts val="1000"/>
              </a:spcBef>
              <a:buNone/>
              <a:defRPr sz="1100"/>
            </a:lvl8pPr>
            <a:lvl9pPr marL="0" indent="0">
              <a:lnSpc>
                <a:spcPct val="90000"/>
              </a:lnSpc>
              <a:spcBef>
                <a:spcPts val="1000"/>
              </a:spcBef>
              <a:buNone/>
              <a:defRPr sz="1100"/>
            </a:lvl9pPr>
          </a:lstStyle>
          <a:p>
            <a:pPr lvl="2"/>
            <a:r>
              <a:rPr lang="en-US" dirty="0"/>
              <a:t>Client Name</a:t>
            </a:r>
          </a:p>
          <a:p>
            <a:pPr lvl="2"/>
            <a:r>
              <a:rPr lang="en-US" dirty="0"/>
              <a:t>Ref</a:t>
            </a:r>
          </a:p>
        </p:txBody>
      </p:sp>
      <p:sp>
        <p:nvSpPr>
          <p:cNvPr id="12" name="Picture Placeholder 15">
            <a:extLst>
              <a:ext uri="{FF2B5EF4-FFF2-40B4-BE49-F238E27FC236}">
                <a16:creationId xmlns:a16="http://schemas.microsoft.com/office/drawing/2014/main" id="{B44FA00C-D182-45D5-B6AD-B2108A20FC8D}"/>
              </a:ext>
            </a:extLst>
          </p:cNvPr>
          <p:cNvSpPr>
            <a:spLocks noGrp="1"/>
          </p:cNvSpPr>
          <p:nvPr>
            <p:ph type="pic" sz="quarter" idx="11" hasCustomPrompt="1"/>
          </p:nvPr>
        </p:nvSpPr>
        <p:spPr>
          <a:xfrm>
            <a:off x="395288" y="3744913"/>
            <a:ext cx="950400" cy="646112"/>
          </a:xfrm>
          <a:prstGeom prst="rect">
            <a:avLst/>
          </a:prstGeom>
        </p:spPr>
        <p:txBody>
          <a:bodyPr anchor="b">
            <a:normAutofit/>
          </a:bodyPr>
          <a:lstStyle>
            <a:lvl1pPr marL="0" indent="0" algn="ctr">
              <a:buNone/>
              <a:defRPr sz="1000" b="0">
                <a:solidFill>
                  <a:schemeClr val="tx2"/>
                </a:solidFill>
              </a:defRPr>
            </a:lvl1pPr>
          </a:lstStyle>
          <a:p>
            <a:r>
              <a:rPr lang="en-GB" sz="1200" dirty="0"/>
              <a:t>Client Logo</a:t>
            </a:r>
            <a:endParaRPr lang="en-GB" dirty="0"/>
          </a:p>
        </p:txBody>
      </p:sp>
      <p:sp>
        <p:nvSpPr>
          <p:cNvPr id="14" name="Picture Placeholder 15">
            <a:extLst>
              <a:ext uri="{FF2B5EF4-FFF2-40B4-BE49-F238E27FC236}">
                <a16:creationId xmlns:a16="http://schemas.microsoft.com/office/drawing/2014/main" id="{2B7A3723-5FE8-412A-931A-34ABA38372CA}"/>
              </a:ext>
            </a:extLst>
          </p:cNvPr>
          <p:cNvSpPr>
            <a:spLocks noGrp="1"/>
          </p:cNvSpPr>
          <p:nvPr>
            <p:ph type="pic" sz="quarter" idx="12" hasCustomPrompt="1"/>
          </p:nvPr>
        </p:nvSpPr>
        <p:spPr>
          <a:xfrm>
            <a:off x="1453074" y="3744913"/>
            <a:ext cx="950401" cy="646112"/>
          </a:xfrm>
          <a:prstGeom prst="rect">
            <a:avLst/>
          </a:prstGeom>
        </p:spPr>
        <p:txBody>
          <a:bodyPr anchor="b">
            <a:normAutofit/>
          </a:bodyPr>
          <a:lstStyle>
            <a:lvl1pPr marL="0" indent="0" algn="ctr">
              <a:buNone/>
              <a:defRPr sz="1000" b="0" baseline="0">
                <a:solidFill>
                  <a:schemeClr val="tx2"/>
                </a:solidFill>
              </a:defRPr>
            </a:lvl1pPr>
          </a:lstStyle>
          <a:p>
            <a:r>
              <a:rPr lang="en-GB" sz="1200" dirty="0"/>
              <a:t>Partner  Logo</a:t>
            </a:r>
            <a:endParaRPr lang="en-GB" dirty="0"/>
          </a:p>
        </p:txBody>
      </p:sp>
      <p:sp>
        <p:nvSpPr>
          <p:cNvPr id="15" name="Text Placeholder 3">
            <a:extLst>
              <a:ext uri="{FF2B5EF4-FFF2-40B4-BE49-F238E27FC236}">
                <a16:creationId xmlns:a16="http://schemas.microsoft.com/office/drawing/2014/main" id="{5562A29C-F96B-402E-8A15-2408EDBC60FE}"/>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2"/>
                </a:solidFill>
                <a:latin typeface="+mn-lt"/>
              </a:defRPr>
            </a:lvl1pPr>
            <a:lvl5pPr marL="0" indent="0">
              <a:buFont typeface="Arial" panose="020B0604020202020204" pitchFamily="34" charset="0"/>
              <a:buNone/>
              <a:defRPr sz="800"/>
            </a:lvl5pPr>
          </a:lstStyle>
          <a:p>
            <a:pPr lvl="0"/>
            <a:r>
              <a:rPr lang="en-GB" dirty="0"/>
              <a:t>Confidential</a:t>
            </a:r>
          </a:p>
        </p:txBody>
      </p:sp>
      <p:sp>
        <p:nvSpPr>
          <p:cNvPr id="18" name="Subtitle 2">
            <a:extLst>
              <a:ext uri="{FF2B5EF4-FFF2-40B4-BE49-F238E27FC236}">
                <a16:creationId xmlns:a16="http://schemas.microsoft.com/office/drawing/2014/main" id="{49DAEB85-E026-4882-8C20-43B292582472}"/>
              </a:ext>
            </a:extLst>
          </p:cNvPr>
          <p:cNvSpPr>
            <a:spLocks noGrp="1"/>
          </p:cNvSpPr>
          <p:nvPr>
            <p:ph type="subTitle" idx="1" hasCustomPrompt="1"/>
          </p:nvPr>
        </p:nvSpPr>
        <p:spPr>
          <a:xfrm>
            <a:off x="395290" y="2608265"/>
            <a:ext cx="5081585" cy="525462"/>
          </a:xfrm>
          <a:prstGeom prst="rect">
            <a:avLst/>
          </a:prstGeom>
        </p:spPr>
        <p:txBody>
          <a:bodyPr lIns="0">
            <a:normAutofit/>
          </a:bodyPr>
          <a:lstStyle>
            <a:lvl1pPr marL="0" indent="0" algn="l">
              <a:lnSpc>
                <a:spcPct val="90000"/>
              </a:lnSpc>
              <a:spcBef>
                <a:spcPts val="0"/>
              </a:spcBef>
              <a:spcAft>
                <a:spcPts val="0"/>
              </a:spcAft>
              <a:buNone/>
              <a:defRPr sz="1600" b="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Tree>
    <p:extLst>
      <p:ext uri="{BB962C8B-B14F-4D97-AF65-F5344CB8AC3E}">
        <p14:creationId xmlns:p14="http://schemas.microsoft.com/office/powerpoint/2010/main" val="33492216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06">
    <p:bg>
      <p:bgPr>
        <a:solidFill>
          <a:schemeClr val="accent2"/>
        </a:solidFill>
        <a:effectLst/>
      </p:bgPr>
    </p:bg>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7D837046-A40D-4712-AD41-9E131266D282}"/>
              </a:ext>
            </a:extLst>
          </p:cNvPr>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bg1"/>
                </a:solidFill>
                <a:latin typeface="+mn-lt"/>
              </a:defRPr>
            </a:lvl1pPr>
            <a:lvl5pPr marL="0" indent="0">
              <a:buFont typeface="Arial" panose="020B0604020202020204" pitchFamily="34" charset="0"/>
              <a:buNone/>
              <a:defRPr sz="800"/>
            </a:lvl5pPr>
          </a:lstStyle>
          <a:p>
            <a:pPr lvl="0"/>
            <a:r>
              <a:rPr lang="en-GB" dirty="0"/>
              <a:t>Confidential</a:t>
            </a:r>
          </a:p>
        </p:txBody>
      </p:sp>
      <p:sp>
        <p:nvSpPr>
          <p:cNvPr id="27" name="Subtitle 2">
            <a:extLst>
              <a:ext uri="{FF2B5EF4-FFF2-40B4-BE49-F238E27FC236}">
                <a16:creationId xmlns:a16="http://schemas.microsoft.com/office/drawing/2014/main" id="{38CE09F7-4401-4A29-90B4-979E63039CF0}"/>
              </a:ext>
            </a:extLst>
          </p:cNvPr>
          <p:cNvSpPr>
            <a:spLocks noGrp="1"/>
          </p:cNvSpPr>
          <p:nvPr>
            <p:ph type="subTitle" idx="1" hasCustomPrompt="1"/>
          </p:nvPr>
        </p:nvSpPr>
        <p:spPr>
          <a:xfrm>
            <a:off x="395289" y="2608264"/>
            <a:ext cx="5081585" cy="1561127"/>
          </a:xfrm>
          <a:prstGeom prst="rect">
            <a:avLst/>
          </a:prstGeom>
        </p:spPr>
        <p:txBody>
          <a:bodyPr lIns="0">
            <a:normAutofit/>
          </a:bodyPr>
          <a:lstStyle>
            <a:lvl1pPr marL="0" indent="0" algn="l">
              <a:lnSpc>
                <a:spcPct val="90000"/>
              </a:lnSpc>
              <a:spcBef>
                <a:spcPts val="0"/>
              </a:spcBef>
              <a:spcAft>
                <a:spcPts val="0"/>
              </a:spcAft>
              <a:buNone/>
              <a:defRPr sz="1600" b="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Subtitle</a:t>
            </a:r>
            <a:endParaRPr lang="en-GB" dirty="0"/>
          </a:p>
        </p:txBody>
      </p:sp>
      <p:sp>
        <p:nvSpPr>
          <p:cNvPr id="14" name="bk object 36">
            <a:extLst>
              <a:ext uri="{FF2B5EF4-FFF2-40B4-BE49-F238E27FC236}">
                <a16:creationId xmlns:a16="http://schemas.microsoft.com/office/drawing/2014/main" id="{E1FF4FE6-2997-4A35-8286-9BB705BCB41C}"/>
              </a:ext>
            </a:extLst>
          </p:cNvPr>
          <p:cNvSpPr/>
          <p:nvPr userDrawn="1"/>
        </p:nvSpPr>
        <p:spPr>
          <a:xfrm flipH="1" flipV="1">
            <a:off x="4652964" y="1827332"/>
            <a:ext cx="4500561" cy="3349253"/>
          </a:xfrm>
          <a:custGeom>
            <a:avLst/>
            <a:gdLst/>
            <a:ahLst/>
            <a:cxnLst/>
            <a:rect l="l" t="t" r="r" b="b"/>
            <a:pathLst>
              <a:path w="2184400" h="1625600">
                <a:moveTo>
                  <a:pt x="2183777" y="0"/>
                </a:moveTo>
                <a:lnTo>
                  <a:pt x="0" y="0"/>
                </a:lnTo>
                <a:lnTo>
                  <a:pt x="0" y="1625599"/>
                </a:lnTo>
                <a:lnTo>
                  <a:pt x="558177" y="1625599"/>
                </a:lnTo>
                <a:lnTo>
                  <a:pt x="1080719" y="1103058"/>
                </a:lnTo>
                <a:lnTo>
                  <a:pt x="539305" y="1103058"/>
                </a:lnTo>
                <a:lnTo>
                  <a:pt x="539305" y="534034"/>
                </a:lnTo>
                <a:lnTo>
                  <a:pt x="1649742" y="534034"/>
                </a:lnTo>
                <a:lnTo>
                  <a:pt x="2183777" y="0"/>
                </a:lnTo>
                <a:close/>
              </a:path>
            </a:pathLst>
          </a:custGeom>
          <a:solidFill>
            <a:schemeClr val="bg2"/>
          </a:solidFill>
          <a:ln>
            <a:noFill/>
          </a:ln>
        </p:spPr>
        <p:txBody>
          <a:bodyPr wrap="square" lIns="0" tIns="0" rIns="0" bIns="0" rtlCol="0"/>
          <a:lstStyle/>
          <a:p>
            <a:endParaRPr/>
          </a:p>
        </p:txBody>
      </p:sp>
      <p:sp>
        <p:nvSpPr>
          <p:cNvPr id="7" name="Title 6">
            <a:extLst>
              <a:ext uri="{FF2B5EF4-FFF2-40B4-BE49-F238E27FC236}">
                <a16:creationId xmlns:a16="http://schemas.microsoft.com/office/drawing/2014/main" id="{4B2A8BC9-813E-4B92-9679-2112096B699A}"/>
              </a:ext>
            </a:extLst>
          </p:cNvPr>
          <p:cNvSpPr>
            <a:spLocks noGrp="1"/>
          </p:cNvSpPr>
          <p:nvPr>
            <p:ph type="title" hasCustomPrompt="1"/>
          </p:nvPr>
        </p:nvSpPr>
        <p:spPr>
          <a:xfrm>
            <a:off x="395291" y="1155919"/>
            <a:ext cx="5081584" cy="1189042"/>
          </a:xfrm>
          <a:prstGeom prst="rect">
            <a:avLst/>
          </a:prstGeom>
        </p:spPr>
        <p:txBody>
          <a:bodyPr wrap="square" lIns="0" anchor="b">
            <a:noAutofit/>
          </a:bodyPr>
          <a:lstStyle>
            <a:lvl1pPr>
              <a:lnSpc>
                <a:spcPct val="90000"/>
              </a:lnSpc>
              <a:spcBef>
                <a:spcPts val="0"/>
              </a:spcBef>
              <a:spcAft>
                <a:spcPts val="0"/>
              </a:spcAft>
              <a:defRPr sz="4000">
                <a:solidFill>
                  <a:schemeClr val="bg1"/>
                </a:solidFill>
              </a:defRPr>
            </a:lvl1pPr>
          </a:lstStyle>
          <a:p>
            <a:r>
              <a:rPr lang="en-US" dirty="0"/>
              <a:t>Click to edit </a:t>
            </a:r>
            <a:br>
              <a:rPr lang="en-US" dirty="0"/>
            </a:br>
            <a:r>
              <a:rPr lang="en-US" dirty="0"/>
              <a:t>Master title</a:t>
            </a:r>
            <a:endParaRPr lang="en-GB" dirty="0"/>
          </a:p>
        </p:txBody>
      </p:sp>
    </p:spTree>
    <p:extLst>
      <p:ext uri="{BB962C8B-B14F-4D97-AF65-F5344CB8AC3E}">
        <p14:creationId xmlns:p14="http://schemas.microsoft.com/office/powerpoint/2010/main" val="2391590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06">
    <p:bg>
      <p:bgPr>
        <a:solidFill>
          <a:schemeClr val="bg2"/>
        </a:solidFill>
        <a:effectLst/>
      </p:bgPr>
    </p:bg>
    <p:spTree>
      <p:nvGrpSpPr>
        <p:cNvPr id="1" name=""/>
        <p:cNvGrpSpPr/>
        <p:nvPr/>
      </p:nvGrpSpPr>
      <p:grpSpPr>
        <a:xfrm>
          <a:off x="0" y="0"/>
          <a:ext cx="0" cy="0"/>
          <a:chOff x="0" y="0"/>
          <a:chExt cx="0" cy="0"/>
        </a:xfrm>
      </p:grpSpPr>
      <p:pic>
        <p:nvPicPr>
          <p:cNvPr id="23" name="Picture 22" descr="MM-Logo-Black-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9" y="395288"/>
            <a:ext cx="647941" cy="554400"/>
          </a:xfrm>
          <a:prstGeom prst="rect">
            <a:avLst/>
          </a:prstGeom>
        </p:spPr>
      </p:pic>
      <p:sp>
        <p:nvSpPr>
          <p:cNvPr id="15" name="Text Placeholder 3"/>
          <p:cNvSpPr>
            <a:spLocks noGrp="1"/>
          </p:cNvSpPr>
          <p:nvPr>
            <p:ph type="body" sz="quarter" idx="13" hasCustomPrompt="1"/>
          </p:nvPr>
        </p:nvSpPr>
        <p:spPr>
          <a:xfrm>
            <a:off x="395289" y="4602738"/>
            <a:ext cx="2003425" cy="148651"/>
          </a:xfrm>
          <a:prstGeom prst="rect">
            <a:avLst/>
          </a:prstGeom>
        </p:spPr>
        <p:txBody>
          <a:bodyPr lIns="0" anchor="b">
            <a:normAutofit/>
          </a:bodyPr>
          <a:lstStyle>
            <a:lvl1pPr marL="0" indent="0">
              <a:buNone/>
              <a:defRPr sz="800" b="0">
                <a:solidFill>
                  <a:schemeClr val="tx1"/>
                </a:solidFill>
                <a:latin typeface="+mn-lt"/>
              </a:defRPr>
            </a:lvl1pPr>
            <a:lvl5pPr marL="0" indent="0">
              <a:buFont typeface="Arial" panose="020B0604020202020204" pitchFamily="34" charset="0"/>
              <a:buNone/>
              <a:defRPr sz="800"/>
            </a:lvl5pPr>
          </a:lstStyle>
          <a:p>
            <a:pPr lvl="0"/>
            <a:r>
              <a:rPr lang="en-GB" dirty="0"/>
              <a:t>Confidential</a:t>
            </a:r>
          </a:p>
        </p:txBody>
      </p:sp>
      <p:sp>
        <p:nvSpPr>
          <p:cNvPr id="30" name="Freeform: Shape 29">
            <a:extLst>
              <a:ext uri="{FF2B5EF4-FFF2-40B4-BE49-F238E27FC236}">
                <a16:creationId xmlns:a16="http://schemas.microsoft.com/office/drawing/2014/main" id="{5907FF49-4A30-43B1-8B37-0A04A657DF7C}"/>
              </a:ext>
            </a:extLst>
          </p:cNvPr>
          <p:cNvSpPr/>
          <p:nvPr userDrawn="1"/>
        </p:nvSpPr>
        <p:spPr>
          <a:xfrm>
            <a:off x="7203124" y="3149668"/>
            <a:ext cx="1641951" cy="1993832"/>
          </a:xfrm>
          <a:custGeom>
            <a:avLst/>
            <a:gdLst>
              <a:gd name="connsiteX0" fmla="*/ 0 w 1641951"/>
              <a:gd name="connsiteY0" fmla="*/ 0 h 1993832"/>
              <a:gd name="connsiteX1" fmla="*/ 1641951 w 1641951"/>
              <a:gd name="connsiteY1" fmla="*/ 1765712 h 1993832"/>
              <a:gd name="connsiteX2" fmla="*/ 1620566 w 1641951"/>
              <a:gd name="connsiteY2" fmla="*/ 1993832 h 1993832"/>
              <a:gd name="connsiteX3" fmla="*/ 0 w 1641951"/>
              <a:gd name="connsiteY3" fmla="*/ 1993832 h 1993832"/>
            </a:gdLst>
            <a:ahLst/>
            <a:cxnLst>
              <a:cxn ang="0">
                <a:pos x="connsiteX0" y="connsiteY0"/>
              </a:cxn>
              <a:cxn ang="0">
                <a:pos x="connsiteX1" y="connsiteY1"/>
              </a:cxn>
              <a:cxn ang="0">
                <a:pos x="connsiteX2" y="connsiteY2"/>
              </a:cxn>
              <a:cxn ang="0">
                <a:pos x="connsiteX3" y="connsiteY3"/>
              </a:cxn>
            </a:cxnLst>
            <a:rect l="l" t="t" r="r" b="b"/>
            <a:pathLst>
              <a:path w="1641951" h="1993832">
                <a:moveTo>
                  <a:pt x="0" y="0"/>
                </a:moveTo>
                <a:cubicBezTo>
                  <a:pt x="906825" y="0"/>
                  <a:pt x="1641951" y="790536"/>
                  <a:pt x="1641951" y="1765712"/>
                </a:cubicBezTo>
                <a:lnTo>
                  <a:pt x="1620566" y="1993832"/>
                </a:lnTo>
                <a:lnTo>
                  <a:pt x="0" y="1993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Rectangle 16">
            <a:extLst>
              <a:ext uri="{FF2B5EF4-FFF2-40B4-BE49-F238E27FC236}">
                <a16:creationId xmlns:a16="http://schemas.microsoft.com/office/drawing/2014/main" id="{680CBA71-A2EF-49E7-B036-C571EC1026EF}"/>
              </a:ext>
            </a:extLst>
          </p:cNvPr>
          <p:cNvSpPr/>
          <p:nvPr userDrawn="1"/>
        </p:nvSpPr>
        <p:spPr>
          <a:xfrm>
            <a:off x="395288" y="1817277"/>
            <a:ext cx="3069480" cy="705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kumimoji="0" lang="en-US" sz="4500" b="0" i="0" u="none" strike="noStrike" kern="1200" cap="none" spc="0" normalizeH="0" baseline="0" noProof="0" dirty="0">
                <a:ln>
                  <a:noFill/>
                </a:ln>
                <a:solidFill>
                  <a:srgbClr val="000000"/>
                </a:solidFill>
                <a:effectLst/>
                <a:uLnTx/>
                <a:uFillTx/>
                <a:latin typeface="+mn-lt"/>
                <a:ea typeface="+mj-ea"/>
                <a:cs typeface="+mj-cs"/>
              </a:rPr>
              <a:t>Thank you</a:t>
            </a:r>
            <a:endParaRPr lang="en-GB" sz="4500" dirty="0"/>
          </a:p>
        </p:txBody>
      </p:sp>
      <p:sp>
        <p:nvSpPr>
          <p:cNvPr id="16" name="bk object 36">
            <a:extLst>
              <a:ext uri="{FF2B5EF4-FFF2-40B4-BE49-F238E27FC236}">
                <a16:creationId xmlns:a16="http://schemas.microsoft.com/office/drawing/2014/main" id="{5F596F26-29E4-4720-9C23-05BBDAE3569D}"/>
              </a:ext>
            </a:extLst>
          </p:cNvPr>
          <p:cNvSpPr/>
          <p:nvPr userDrawn="1"/>
        </p:nvSpPr>
        <p:spPr>
          <a:xfrm flipH="1" flipV="1">
            <a:off x="4643437" y="1817807"/>
            <a:ext cx="4500561" cy="3349253"/>
          </a:xfrm>
          <a:custGeom>
            <a:avLst/>
            <a:gdLst/>
            <a:ahLst/>
            <a:cxnLst/>
            <a:rect l="l" t="t" r="r" b="b"/>
            <a:pathLst>
              <a:path w="2184400" h="1625600">
                <a:moveTo>
                  <a:pt x="2183777" y="0"/>
                </a:moveTo>
                <a:lnTo>
                  <a:pt x="0" y="0"/>
                </a:lnTo>
                <a:lnTo>
                  <a:pt x="0" y="1625599"/>
                </a:lnTo>
                <a:lnTo>
                  <a:pt x="558177" y="1625599"/>
                </a:lnTo>
                <a:lnTo>
                  <a:pt x="1080719" y="1103058"/>
                </a:lnTo>
                <a:lnTo>
                  <a:pt x="539305" y="1103058"/>
                </a:lnTo>
                <a:lnTo>
                  <a:pt x="539305" y="534034"/>
                </a:lnTo>
                <a:lnTo>
                  <a:pt x="1649742" y="534034"/>
                </a:lnTo>
                <a:lnTo>
                  <a:pt x="2183777" y="0"/>
                </a:lnTo>
                <a:close/>
              </a:path>
            </a:pathLst>
          </a:custGeom>
          <a:solidFill>
            <a:schemeClr val="accent2"/>
          </a:solidFill>
        </p:spPr>
        <p:txBody>
          <a:bodyPr wrap="square" lIns="0" tIns="0" rIns="0" bIns="0" rtlCol="0"/>
          <a:lstStyle/>
          <a:p>
            <a:endParaRPr/>
          </a:p>
        </p:txBody>
      </p:sp>
    </p:spTree>
    <p:extLst>
      <p:ext uri="{BB962C8B-B14F-4D97-AF65-F5344CB8AC3E}">
        <p14:creationId xmlns:p14="http://schemas.microsoft.com/office/powerpoint/2010/main" val="22574593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dex Slide 01">
    <p:bg>
      <p:bgPr>
        <a:solidFill>
          <a:schemeClr val="accent2"/>
        </a:solid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57BCBDC0-E93E-40E6-8077-760110EEFBBE}"/>
              </a:ext>
            </a:extLst>
          </p:cNvPr>
          <p:cNvSpPr>
            <a:spLocks noGrp="1"/>
          </p:cNvSpPr>
          <p:nvPr>
            <p:ph type="tbl" sz="quarter" idx="10" hasCustomPrompt="1"/>
          </p:nvPr>
        </p:nvSpPr>
        <p:spPr>
          <a:xfrm>
            <a:off x="4643438" y="1299410"/>
            <a:ext cx="4105275" cy="3432927"/>
          </a:xfrm>
          <a:prstGeom prst="rect">
            <a:avLst/>
          </a:prstGeom>
        </p:spPr>
        <p:txBody>
          <a:bodyPr/>
          <a:lstStyle>
            <a:lvl1pPr marL="0" indent="0">
              <a:buNone/>
              <a:defRPr/>
            </a:lvl1pPr>
          </a:lstStyle>
          <a:p>
            <a:r>
              <a:rPr lang="en-GB" dirty="0"/>
              <a:t> </a:t>
            </a:r>
          </a:p>
        </p:txBody>
      </p:sp>
      <p:cxnSp>
        <p:nvCxnSpPr>
          <p:cNvPr id="10" name="Straight Connector 9">
            <a:extLst>
              <a:ext uri="{FF2B5EF4-FFF2-40B4-BE49-F238E27FC236}">
                <a16:creationId xmlns:a16="http://schemas.microsoft.com/office/drawing/2014/main" id="{558AF48C-1F76-4633-A0D9-E8CE74BB7F64}"/>
              </a:ext>
            </a:extLst>
          </p:cNvPr>
          <p:cNvCxnSpPr>
            <a:cxnSpLocks/>
          </p:cNvCxnSpPr>
          <p:nvPr userDrawn="1"/>
        </p:nvCxnSpPr>
        <p:spPr>
          <a:xfrm>
            <a:off x="398888" y="1053256"/>
            <a:ext cx="834622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FDA41C8-E673-49CE-8596-2382FC2E43BD}"/>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23413854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guide id="3" pos="5511">
          <p15:clr>
            <a:srgbClr val="FBAE40"/>
          </p15:clr>
        </p15:guide>
        <p15:guide id="4" pos="2925">
          <p15:clr>
            <a:srgbClr val="FBAE40"/>
          </p15:clr>
        </p15:guide>
        <p15:guide id="5" pos="2835">
          <p15:clr>
            <a:srgbClr val="FBAE40"/>
          </p15:clr>
        </p15:guide>
        <p15:guide id="6" pos="249">
          <p15:clr>
            <a:srgbClr val="FBAE40"/>
          </p15:clr>
        </p15:guide>
        <p15:guide id="7" orient="horz" pos="441">
          <p15:clr>
            <a:srgbClr val="FBAE40"/>
          </p15:clr>
        </p15:guide>
        <p15:guide id="8" orient="horz" pos="577">
          <p15:clr>
            <a:srgbClr val="FBAE40"/>
          </p15:clr>
        </p15:guide>
        <p15:guide id="9" orient="horz" pos="2981">
          <p15:clr>
            <a:srgbClr val="FBAE40"/>
          </p15:clr>
        </p15:guide>
        <p15:guide id="10" orient="horz" pos="80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Dark">
    <p:bg>
      <p:bgPr>
        <a:solidFill>
          <a:srgbClr val="AFC23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51678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Ligh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3631" y="411163"/>
            <a:ext cx="7775100" cy="2686535"/>
          </a:xfrm>
        </p:spPr>
        <p:txBody>
          <a:bodyPr anchor="b"/>
          <a:lstStyle>
            <a:lvl1pPr>
              <a:lnSpc>
                <a:spcPct val="95000"/>
              </a:lnSpc>
              <a:defRPr sz="3150">
                <a:solidFill>
                  <a:schemeClr val="tx1"/>
                </a:solidFill>
              </a:defRPr>
            </a:lvl1pPr>
          </a:lstStyle>
          <a:p>
            <a:r>
              <a:rPr lang="en-US" dirty="0"/>
              <a:t>Click to edit Master title style</a:t>
            </a:r>
          </a:p>
        </p:txBody>
      </p:sp>
      <p:sp>
        <p:nvSpPr>
          <p:cNvPr id="10" name="Text Placeholder 9"/>
          <p:cNvSpPr>
            <a:spLocks noGrp="1"/>
          </p:cNvSpPr>
          <p:nvPr>
            <p:ph type="body" sz="quarter" idx="14" hasCustomPrompt="1"/>
          </p:nvPr>
        </p:nvSpPr>
        <p:spPr>
          <a:xfrm>
            <a:off x="683581" y="3465668"/>
            <a:ext cx="3888419" cy="1061829"/>
          </a:xfrm>
        </p:spPr>
        <p:txBody>
          <a:bodyPr>
            <a:noAutofit/>
          </a:bodyPr>
          <a:lstStyle>
            <a:lvl1pPr marL="0" indent="0">
              <a:lnSpc>
                <a:spcPct val="95000"/>
              </a:lnSpc>
              <a:spcAft>
                <a:spcPts val="0"/>
              </a:spcAft>
              <a:buFont typeface="Arial" panose="020B0604020202020204" pitchFamily="34" charset="0"/>
              <a:buChar char="​"/>
              <a:defRPr sz="1575">
                <a:solidFill>
                  <a:schemeClr val="accent2"/>
                </a:solidFill>
                <a:latin typeface="+mn-lt"/>
              </a:defRPr>
            </a:lvl1pPr>
            <a:lvl2pPr marL="0" indent="0">
              <a:lnSpc>
                <a:spcPct val="95000"/>
              </a:lnSpc>
              <a:spcBef>
                <a:spcPts val="0"/>
              </a:spcBef>
              <a:spcAft>
                <a:spcPts val="150"/>
              </a:spcAft>
              <a:buFont typeface="Arial" panose="020B0604020202020204" pitchFamily="34" charset="0"/>
              <a:buChar char="​"/>
              <a:defRPr sz="1125">
                <a:solidFill>
                  <a:schemeClr val="tx1"/>
                </a:solidFill>
                <a:latin typeface="+mn-lt"/>
              </a:defRPr>
            </a:lvl2pPr>
            <a:lvl3pPr marL="0" indent="0">
              <a:lnSpc>
                <a:spcPct val="95000"/>
              </a:lnSpc>
              <a:spcBef>
                <a:spcPts val="0"/>
              </a:spcBef>
              <a:spcAft>
                <a:spcPts val="150"/>
              </a:spcAft>
              <a:buFont typeface="Arial" panose="020B0604020202020204" pitchFamily="34" charset="0"/>
              <a:buChar char="​"/>
              <a:defRPr sz="1125">
                <a:solidFill>
                  <a:schemeClr val="tx1"/>
                </a:solidFill>
                <a:latin typeface="+mn-lt"/>
              </a:defRPr>
            </a:lvl3pPr>
            <a:lvl4pPr marL="0" indent="0">
              <a:lnSpc>
                <a:spcPct val="95000"/>
              </a:lnSpc>
              <a:spcBef>
                <a:spcPts val="0"/>
              </a:spcBef>
              <a:spcAft>
                <a:spcPts val="150"/>
              </a:spcAft>
              <a:buFont typeface="Arial" panose="020B0604020202020204" pitchFamily="34" charset="0"/>
              <a:buChar char="​"/>
              <a:defRPr sz="1125">
                <a:solidFill>
                  <a:schemeClr val="tx1"/>
                </a:solidFill>
                <a:latin typeface="+mn-lt"/>
              </a:defRPr>
            </a:lvl4pPr>
            <a:lvl5pPr marL="0" indent="0">
              <a:lnSpc>
                <a:spcPct val="95000"/>
              </a:lnSpc>
              <a:spcBef>
                <a:spcPts val="0"/>
              </a:spcBef>
              <a:spcAft>
                <a:spcPts val="150"/>
              </a:spcAft>
              <a:buFont typeface="Arial" panose="020B0604020202020204" pitchFamily="34" charset="0"/>
              <a:buChar char="​"/>
              <a:defRPr sz="1125">
                <a:solidFill>
                  <a:schemeClr val="tx1"/>
                </a:solidFill>
                <a:latin typeface="+mn-lt"/>
              </a:defRPr>
            </a:lvl5pPr>
            <a:lvl6pPr marL="0" indent="0">
              <a:lnSpc>
                <a:spcPct val="95000"/>
              </a:lnSpc>
              <a:spcAft>
                <a:spcPts val="150"/>
              </a:spcAft>
              <a:buNone/>
              <a:defRPr sz="1130"/>
            </a:lvl6pPr>
            <a:lvl7pPr marL="0" indent="0">
              <a:lnSpc>
                <a:spcPct val="95000"/>
              </a:lnSpc>
              <a:spcAft>
                <a:spcPts val="150"/>
              </a:spcAft>
              <a:buNone/>
              <a:defRPr sz="1130"/>
            </a:lvl7pPr>
            <a:lvl8pPr marL="0" indent="0">
              <a:lnSpc>
                <a:spcPct val="95000"/>
              </a:lnSpc>
              <a:spcAft>
                <a:spcPts val="150"/>
              </a:spcAft>
              <a:buNone/>
              <a:defRPr sz="1130"/>
            </a:lvl8pPr>
            <a:lvl9pPr marL="0" indent="0">
              <a:lnSpc>
                <a:spcPct val="95000"/>
              </a:lnSpc>
              <a:spcAft>
                <a:spcPts val="150"/>
              </a:spcAft>
              <a:buNone/>
              <a:defRPr sz="1130"/>
            </a:lvl9pPr>
          </a:lstStyle>
          <a:p>
            <a:pPr lvl="0"/>
            <a:r>
              <a:rPr lang="en-US" dirty="0"/>
              <a:t>Click To Edit Master Text Styles</a:t>
            </a:r>
          </a:p>
          <a:p>
            <a:pPr lvl="1"/>
            <a:r>
              <a:rPr lang="en-US" dirty="0"/>
              <a:t>Second level</a:t>
            </a:r>
          </a:p>
          <a:p>
            <a:pPr lvl="2"/>
            <a:r>
              <a:rPr lang="en-US" dirty="0"/>
              <a:t>Third level</a:t>
            </a:r>
          </a:p>
        </p:txBody>
      </p:sp>
      <p:sp>
        <p:nvSpPr>
          <p:cNvPr id="7" name="Freeform 6">
            <a:extLst>
              <a:ext uri="{FF2B5EF4-FFF2-40B4-BE49-F238E27FC236}">
                <a16:creationId xmlns:a16="http://schemas.microsoft.com/office/drawing/2014/main" id="{F2DC9D54-DF4A-4777-9985-0E7D7DADEF76}"/>
              </a:ext>
            </a:extLst>
          </p:cNvPr>
          <p:cNvSpPr>
            <a:spLocks/>
          </p:cNvSpPr>
          <p:nvPr userDrawn="1"/>
        </p:nvSpPr>
        <p:spPr bwMode="auto">
          <a:xfrm>
            <a:off x="685269" y="3226735"/>
            <a:ext cx="7775150" cy="127694"/>
          </a:xfrm>
          <a:custGeom>
            <a:avLst/>
            <a:gdLst>
              <a:gd name="T0" fmla="*/ 0 w 4608"/>
              <a:gd name="T1" fmla="*/ 0 h 65"/>
              <a:gd name="T2" fmla="*/ 224 w 4608"/>
              <a:gd name="T3" fmla="*/ 0 h 65"/>
              <a:gd name="T4" fmla="*/ 286 w 4608"/>
              <a:gd name="T5" fmla="*/ 65 h 65"/>
              <a:gd name="T6" fmla="*/ 349 w 4608"/>
              <a:gd name="T7" fmla="*/ 0 h 65"/>
              <a:gd name="T8" fmla="*/ 4608 w 4608"/>
              <a:gd name="T9" fmla="*/ 0 h 65"/>
              <a:gd name="connsiteX0" fmla="*/ 0 w 10000"/>
              <a:gd name="connsiteY0" fmla="*/ 0 h 16500"/>
              <a:gd name="connsiteX1" fmla="*/ 486 w 10000"/>
              <a:gd name="connsiteY1" fmla="*/ 0 h 16500"/>
              <a:gd name="connsiteX2" fmla="*/ 488 w 10000"/>
              <a:gd name="connsiteY2" fmla="*/ 16500 h 16500"/>
              <a:gd name="connsiteX3" fmla="*/ 757 w 10000"/>
              <a:gd name="connsiteY3" fmla="*/ 0 h 16500"/>
              <a:gd name="connsiteX4" fmla="*/ 10000 w 10000"/>
              <a:gd name="connsiteY4" fmla="*/ 0 h 16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6500">
                <a:moveTo>
                  <a:pt x="0" y="0"/>
                </a:moveTo>
                <a:lnTo>
                  <a:pt x="486" y="0"/>
                </a:lnTo>
                <a:cubicBezTo>
                  <a:pt x="487" y="5500"/>
                  <a:pt x="487" y="11000"/>
                  <a:pt x="488" y="16500"/>
                </a:cubicBezTo>
                <a:cubicBezTo>
                  <a:pt x="578" y="11000"/>
                  <a:pt x="667" y="5500"/>
                  <a:pt x="757" y="0"/>
                </a:cubicBezTo>
                <a:lnTo>
                  <a:pt x="10000" y="0"/>
                </a:lnTo>
              </a:path>
            </a:pathLst>
          </a:custGeom>
          <a:noFill/>
          <a:ln w="952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sz="1013" dirty="0"/>
          </a:p>
        </p:txBody>
      </p:sp>
    </p:spTree>
    <p:extLst>
      <p:ext uri="{BB962C8B-B14F-4D97-AF65-F5344CB8AC3E}">
        <p14:creationId xmlns:p14="http://schemas.microsoft.com/office/powerpoint/2010/main" val="1398637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850"/>
                                        <p:tgtEl>
                                          <p:spTgt spid="7"/>
                                        </p:tgtEl>
                                      </p:cBhvr>
                                    </p:animEffect>
                                  </p:childTnLst>
                                </p:cTn>
                              </p:par>
                            </p:childTnLst>
                          </p:cTn>
                        </p:par>
                        <p:par>
                          <p:cTn id="8" fill="hold">
                            <p:stCondLst>
                              <p:cond delay="8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7"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A61F-23A3-45FC-8698-A783115A6B1E}"/>
              </a:ext>
            </a:extLst>
          </p:cNvPr>
          <p:cNvSpPr>
            <a:spLocks noGrp="1"/>
          </p:cNvSpPr>
          <p:nvPr>
            <p:ph type="title"/>
          </p:nvPr>
        </p:nvSpPr>
        <p:spPr>
          <a:xfrm>
            <a:off x="395289" y="411163"/>
            <a:ext cx="8353424" cy="256909"/>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26DA72E4-6E4E-481F-8F22-310BB87CB3D2}"/>
              </a:ext>
            </a:extLst>
          </p:cNvPr>
          <p:cNvSpPr>
            <a:spLocks noGrp="1"/>
          </p:cNvSpPr>
          <p:nvPr>
            <p:ph idx="1"/>
          </p:nvPr>
        </p:nvSpPr>
        <p:spPr>
          <a:xfrm>
            <a:off x="395289" y="1276350"/>
            <a:ext cx="5977590" cy="3455988"/>
          </a:xfrm>
        </p:spPr>
        <p:txBody>
          <a:bodyPr/>
          <a:lstStyle>
            <a:lvl5pP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A11C23D-D970-4458-A930-8A28F8FB46FC}"/>
              </a:ext>
            </a:extLst>
          </p:cNvPr>
          <p:cNvSpPr>
            <a:spLocks noGrp="1"/>
          </p:cNvSpPr>
          <p:nvPr>
            <p:ph type="dt" sz="half" idx="10"/>
          </p:nvPr>
        </p:nvSpPr>
        <p:spPr/>
        <p:txBody>
          <a:bodyPr/>
          <a:lstStyle/>
          <a:p>
            <a:pPr defTabSz="914378"/>
            <a:fld id="{F15861F8-D5D7-4641-80EF-E7493704921C}" type="datetime4">
              <a:rPr lang="en-GB" smtClean="0">
                <a:solidFill>
                  <a:prstClr val="black"/>
                </a:solidFill>
              </a:rPr>
              <a:t>16 May 2024</a:t>
            </a:fld>
            <a:endParaRPr lang="en-GB" dirty="0">
              <a:solidFill>
                <a:prstClr val="black"/>
              </a:solidFill>
            </a:endParaRPr>
          </a:p>
        </p:txBody>
      </p:sp>
      <p:sp>
        <p:nvSpPr>
          <p:cNvPr id="8" name="Footer Placeholder 7">
            <a:extLst>
              <a:ext uri="{FF2B5EF4-FFF2-40B4-BE49-F238E27FC236}">
                <a16:creationId xmlns:a16="http://schemas.microsoft.com/office/drawing/2014/main" id="{0FA300C1-725D-4E7B-83A9-ABA1690B1BD9}"/>
              </a:ext>
            </a:extLst>
          </p:cNvPr>
          <p:cNvSpPr>
            <a:spLocks noGrp="1"/>
          </p:cNvSpPr>
          <p:nvPr>
            <p:ph type="ftr" sz="quarter" idx="11"/>
          </p:nvPr>
        </p:nvSpPr>
        <p:spPr/>
        <p:txBody>
          <a:bodyPr/>
          <a:lstStyle/>
          <a:p>
            <a:pPr defTabSz="914378"/>
            <a:r>
              <a:rPr lang="en-GB">
                <a:solidFill>
                  <a:prstClr val="black"/>
                </a:solidFill>
              </a:rPr>
              <a:t>Mott MacDonald | Presentation</a:t>
            </a:r>
            <a:endParaRPr lang="en-GB" dirty="0">
              <a:solidFill>
                <a:prstClr val="black"/>
              </a:solidFill>
            </a:endParaRPr>
          </a:p>
        </p:txBody>
      </p:sp>
      <p:sp>
        <p:nvSpPr>
          <p:cNvPr id="9" name="Slide Number Placeholder 8">
            <a:extLst>
              <a:ext uri="{FF2B5EF4-FFF2-40B4-BE49-F238E27FC236}">
                <a16:creationId xmlns:a16="http://schemas.microsoft.com/office/drawing/2014/main" id="{D332D015-0253-46EF-BE60-4CE17CE3DA76}"/>
              </a:ext>
            </a:extLst>
          </p:cNvPr>
          <p:cNvSpPr>
            <a:spLocks noGrp="1"/>
          </p:cNvSpPr>
          <p:nvPr>
            <p:ph type="sldNum" sz="quarter" idx="12"/>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5" name="Text Placeholder 4">
            <a:extLst>
              <a:ext uri="{FF2B5EF4-FFF2-40B4-BE49-F238E27FC236}">
                <a16:creationId xmlns:a16="http://schemas.microsoft.com/office/drawing/2014/main" id="{41915CF8-8469-4020-B594-45F5287FA096}"/>
              </a:ext>
            </a:extLst>
          </p:cNvPr>
          <p:cNvSpPr>
            <a:spLocks noGrp="1"/>
          </p:cNvSpPr>
          <p:nvPr>
            <p:ph type="body" sz="quarter" idx="14" hasCustomPrompt="1"/>
          </p:nvPr>
        </p:nvSpPr>
        <p:spPr>
          <a:xfrm>
            <a:off x="395288" y="781051"/>
            <a:ext cx="8353425" cy="230188"/>
          </a:xfrm>
        </p:spPr>
        <p:txBody>
          <a:bodyPr>
            <a:noAutofit/>
          </a:bodyPr>
          <a:lstStyle>
            <a:lvl1pPr marL="0" indent="0">
              <a:lnSpc>
                <a:spcPct val="100000"/>
              </a:lnSpc>
              <a:spcBef>
                <a:spcPts val="0"/>
              </a:spcBef>
              <a:buFont typeface="Arial" panose="020B0604020202020204" pitchFamily="34" charset="0"/>
              <a:buNone/>
              <a:defRPr sz="1600">
                <a:solidFill>
                  <a:schemeClr val="tx2"/>
                </a:solidFill>
              </a:defRPr>
            </a:lvl1pPr>
            <a:lvl2pPr marL="0" indent="0">
              <a:lnSpc>
                <a:spcPct val="100000"/>
              </a:lnSpc>
              <a:spcBef>
                <a:spcPts val="0"/>
              </a:spcBef>
              <a:buFont typeface="Arial" panose="020B0604020202020204" pitchFamily="34" charset="0"/>
              <a:buNone/>
              <a:defRPr sz="1600">
                <a:solidFill>
                  <a:schemeClr val="accent1"/>
                </a:solidFill>
              </a:defRPr>
            </a:lvl2pPr>
            <a:lvl3pPr marL="0" indent="0">
              <a:lnSpc>
                <a:spcPct val="100000"/>
              </a:lnSpc>
              <a:spcBef>
                <a:spcPts val="0"/>
              </a:spcBef>
              <a:buFont typeface="Arial" panose="020B0604020202020204" pitchFamily="34" charset="0"/>
              <a:buNone/>
              <a:defRPr sz="1600">
                <a:solidFill>
                  <a:schemeClr val="accent1"/>
                </a:solidFill>
              </a:defRPr>
            </a:lvl3pPr>
            <a:lvl4pPr marL="0" indent="0">
              <a:lnSpc>
                <a:spcPct val="100000"/>
              </a:lnSpc>
              <a:spcBef>
                <a:spcPts val="0"/>
              </a:spcBef>
              <a:buFont typeface="Arial" panose="020B0604020202020204" pitchFamily="34" charset="0"/>
              <a:buNone/>
              <a:defRPr sz="1600">
                <a:solidFill>
                  <a:schemeClr val="accent1"/>
                </a:solidFill>
              </a:defRPr>
            </a:lvl4pPr>
            <a:lvl5pPr marL="0" indent="0">
              <a:lnSpc>
                <a:spcPct val="100000"/>
              </a:lnSpc>
              <a:spcBef>
                <a:spcPts val="0"/>
              </a:spcBef>
              <a:buFont typeface="Arial" panose="020B0604020202020204" pitchFamily="34" charset="0"/>
              <a:buNone/>
              <a:defRPr sz="1600">
                <a:solidFill>
                  <a:schemeClr val="accent1"/>
                </a:solidFill>
              </a:defRPr>
            </a:lvl5pPr>
          </a:lstStyle>
          <a:p>
            <a:pPr lvl="0"/>
            <a:r>
              <a:rPr lang="en-US" dirty="0"/>
              <a:t>Click to edit subtitle style – 1 line only</a:t>
            </a:r>
          </a:p>
        </p:txBody>
      </p:sp>
    </p:spTree>
    <p:extLst>
      <p:ext uri="{BB962C8B-B14F-4D97-AF65-F5344CB8AC3E}">
        <p14:creationId xmlns:p14="http://schemas.microsoft.com/office/powerpoint/2010/main" val="16118142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B14FE0-B3E7-4682-B9DC-0D12E0766C14}"/>
              </a:ext>
            </a:extLst>
          </p:cNvPr>
          <p:cNvSpPr>
            <a:spLocks noGrp="1"/>
          </p:cNvSpPr>
          <p:nvPr>
            <p:ph sz="half" idx="1"/>
          </p:nvPr>
        </p:nvSpPr>
        <p:spPr>
          <a:xfrm>
            <a:off x="395289" y="1276350"/>
            <a:ext cx="4105274" cy="34559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Date Placeholder 7">
            <a:extLst>
              <a:ext uri="{FF2B5EF4-FFF2-40B4-BE49-F238E27FC236}">
                <a16:creationId xmlns:a16="http://schemas.microsoft.com/office/drawing/2014/main" id="{BEB78E44-C4C7-4732-A1CA-032BDFA2A3A7}"/>
              </a:ext>
            </a:extLst>
          </p:cNvPr>
          <p:cNvSpPr>
            <a:spLocks noGrp="1"/>
          </p:cNvSpPr>
          <p:nvPr>
            <p:ph type="dt" sz="half" idx="10"/>
          </p:nvPr>
        </p:nvSpPr>
        <p:spPr/>
        <p:txBody>
          <a:bodyPr/>
          <a:lstStyle/>
          <a:p>
            <a:pPr defTabSz="914378"/>
            <a:fld id="{7656F789-A0FF-42CC-8803-532DF1057CEA}" type="datetime4">
              <a:rPr lang="en-GB" smtClean="0">
                <a:solidFill>
                  <a:prstClr val="black"/>
                </a:solidFill>
              </a:rPr>
              <a:t>16 May 2024</a:t>
            </a:fld>
            <a:endParaRPr lang="en-GB" dirty="0">
              <a:solidFill>
                <a:prstClr val="black"/>
              </a:solidFill>
            </a:endParaRPr>
          </a:p>
        </p:txBody>
      </p:sp>
      <p:sp>
        <p:nvSpPr>
          <p:cNvPr id="9" name="Footer Placeholder 8">
            <a:extLst>
              <a:ext uri="{FF2B5EF4-FFF2-40B4-BE49-F238E27FC236}">
                <a16:creationId xmlns:a16="http://schemas.microsoft.com/office/drawing/2014/main" id="{CF68F552-338D-4931-A7BB-6F62CB116277}"/>
              </a:ext>
            </a:extLst>
          </p:cNvPr>
          <p:cNvSpPr>
            <a:spLocks noGrp="1"/>
          </p:cNvSpPr>
          <p:nvPr>
            <p:ph type="ftr" sz="quarter" idx="11"/>
          </p:nvPr>
        </p:nvSpPr>
        <p:spPr/>
        <p:txBody>
          <a:bodyPr/>
          <a:lstStyle/>
          <a:p>
            <a:pPr defTabSz="914378"/>
            <a:r>
              <a:rPr lang="en-GB">
                <a:solidFill>
                  <a:prstClr val="black"/>
                </a:solidFill>
              </a:rPr>
              <a:t>Mott MacDonald | Presentation</a:t>
            </a:r>
            <a:endParaRPr lang="en-GB" dirty="0">
              <a:solidFill>
                <a:prstClr val="black"/>
              </a:solidFill>
            </a:endParaRPr>
          </a:p>
        </p:txBody>
      </p:sp>
      <p:sp>
        <p:nvSpPr>
          <p:cNvPr id="10" name="Slide Number Placeholder 9">
            <a:extLst>
              <a:ext uri="{FF2B5EF4-FFF2-40B4-BE49-F238E27FC236}">
                <a16:creationId xmlns:a16="http://schemas.microsoft.com/office/drawing/2014/main" id="{5C160CE1-83F2-4F27-BAF1-0931D7D46EA3}"/>
              </a:ext>
            </a:extLst>
          </p:cNvPr>
          <p:cNvSpPr>
            <a:spLocks noGrp="1"/>
          </p:cNvSpPr>
          <p:nvPr>
            <p:ph type="sldNum" sz="quarter" idx="12"/>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5" name="Title 4">
            <a:extLst>
              <a:ext uri="{FF2B5EF4-FFF2-40B4-BE49-F238E27FC236}">
                <a16:creationId xmlns:a16="http://schemas.microsoft.com/office/drawing/2014/main" id="{1C361B82-F8A2-466B-A96E-7F3CC0273BA6}"/>
              </a:ext>
            </a:extLst>
          </p:cNvPr>
          <p:cNvSpPr>
            <a:spLocks noGrp="1"/>
          </p:cNvSpPr>
          <p:nvPr>
            <p:ph type="title"/>
          </p:nvPr>
        </p:nvSpPr>
        <p:spPr/>
        <p:txBody>
          <a:bodyPr/>
          <a:lstStyle/>
          <a:p>
            <a:r>
              <a:rPr lang="en-US" dirty="0"/>
              <a:t>Click to edit Master title style</a:t>
            </a:r>
            <a:endParaRPr lang="en-GB" dirty="0"/>
          </a:p>
        </p:txBody>
      </p:sp>
      <p:sp>
        <p:nvSpPr>
          <p:cNvPr id="11" name="Text Placeholder 4">
            <a:extLst>
              <a:ext uri="{FF2B5EF4-FFF2-40B4-BE49-F238E27FC236}">
                <a16:creationId xmlns:a16="http://schemas.microsoft.com/office/drawing/2014/main" id="{7DB15274-1F4E-405A-9B42-7E970F4132AF}"/>
              </a:ext>
            </a:extLst>
          </p:cNvPr>
          <p:cNvSpPr>
            <a:spLocks noGrp="1"/>
          </p:cNvSpPr>
          <p:nvPr>
            <p:ph type="body" sz="quarter" idx="14" hasCustomPrompt="1"/>
          </p:nvPr>
        </p:nvSpPr>
        <p:spPr>
          <a:xfrm>
            <a:off x="395288" y="781051"/>
            <a:ext cx="8353425" cy="230188"/>
          </a:xfrm>
        </p:spPr>
        <p:txBody>
          <a:bodyPr>
            <a:noAutofit/>
          </a:bodyPr>
          <a:lstStyle>
            <a:lvl1pPr marL="0" indent="0">
              <a:lnSpc>
                <a:spcPct val="100000"/>
              </a:lnSpc>
              <a:spcBef>
                <a:spcPts val="0"/>
              </a:spcBef>
              <a:buFont typeface="Arial" panose="020B0604020202020204" pitchFamily="34" charset="0"/>
              <a:buNone/>
              <a:defRPr sz="1600">
                <a:solidFill>
                  <a:schemeClr val="tx2"/>
                </a:solidFill>
              </a:defRPr>
            </a:lvl1pPr>
            <a:lvl2pPr marL="0" indent="0">
              <a:lnSpc>
                <a:spcPct val="100000"/>
              </a:lnSpc>
              <a:spcBef>
                <a:spcPts val="0"/>
              </a:spcBef>
              <a:buFont typeface="Arial" panose="020B0604020202020204" pitchFamily="34" charset="0"/>
              <a:buNone/>
              <a:defRPr sz="1600">
                <a:solidFill>
                  <a:schemeClr val="accent1"/>
                </a:solidFill>
              </a:defRPr>
            </a:lvl2pPr>
            <a:lvl3pPr marL="0" indent="0">
              <a:lnSpc>
                <a:spcPct val="100000"/>
              </a:lnSpc>
              <a:spcBef>
                <a:spcPts val="0"/>
              </a:spcBef>
              <a:buFont typeface="Arial" panose="020B0604020202020204" pitchFamily="34" charset="0"/>
              <a:buNone/>
              <a:defRPr sz="1600">
                <a:solidFill>
                  <a:schemeClr val="accent1"/>
                </a:solidFill>
              </a:defRPr>
            </a:lvl3pPr>
            <a:lvl4pPr marL="0" indent="0">
              <a:lnSpc>
                <a:spcPct val="100000"/>
              </a:lnSpc>
              <a:spcBef>
                <a:spcPts val="0"/>
              </a:spcBef>
              <a:buFont typeface="Arial" panose="020B0604020202020204" pitchFamily="34" charset="0"/>
              <a:buNone/>
              <a:defRPr sz="1600">
                <a:solidFill>
                  <a:schemeClr val="accent1"/>
                </a:solidFill>
              </a:defRPr>
            </a:lvl4pPr>
            <a:lvl5pPr marL="0" indent="0">
              <a:lnSpc>
                <a:spcPct val="100000"/>
              </a:lnSpc>
              <a:spcBef>
                <a:spcPts val="0"/>
              </a:spcBef>
              <a:buFont typeface="Arial" panose="020B0604020202020204" pitchFamily="34" charset="0"/>
              <a:buNone/>
              <a:defRPr sz="1600">
                <a:solidFill>
                  <a:schemeClr val="accent1"/>
                </a:solidFill>
              </a:defRPr>
            </a:lvl5pPr>
          </a:lstStyle>
          <a:p>
            <a:pPr lvl="0"/>
            <a:r>
              <a:rPr lang="en-US" dirty="0"/>
              <a:t>Click to edit subtitle style – 1 line only</a:t>
            </a:r>
          </a:p>
        </p:txBody>
      </p:sp>
      <p:sp>
        <p:nvSpPr>
          <p:cNvPr id="12" name="Content Placeholder 37">
            <a:extLst>
              <a:ext uri="{FF2B5EF4-FFF2-40B4-BE49-F238E27FC236}">
                <a16:creationId xmlns:a16="http://schemas.microsoft.com/office/drawing/2014/main" id="{41536EE2-CCE9-4AAC-A61C-47879FF182D1}"/>
              </a:ext>
            </a:extLst>
          </p:cNvPr>
          <p:cNvSpPr>
            <a:spLocks noGrp="1"/>
          </p:cNvSpPr>
          <p:nvPr>
            <p:ph sz="quarter" idx="17"/>
          </p:nvPr>
        </p:nvSpPr>
        <p:spPr>
          <a:xfrm>
            <a:off x="5002924" y="1276350"/>
            <a:ext cx="3745789" cy="34559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677176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column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00E1D-3AE3-40FC-B3F5-208018C0255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72555E6-3353-4F76-A8E4-C8431BEC8057}"/>
              </a:ext>
            </a:extLst>
          </p:cNvPr>
          <p:cNvSpPr>
            <a:spLocks noGrp="1"/>
          </p:cNvSpPr>
          <p:nvPr>
            <p:ph type="dt" sz="half" idx="25"/>
          </p:nvPr>
        </p:nvSpPr>
        <p:spPr/>
        <p:txBody>
          <a:bodyPr/>
          <a:lstStyle/>
          <a:p>
            <a:pPr defTabSz="914378"/>
            <a:fld id="{BE6ED71A-D109-46F8-8DE7-A32269202E2A}" type="datetime4">
              <a:rPr lang="en-GB" smtClean="0">
                <a:solidFill>
                  <a:prstClr val="black"/>
                </a:solidFill>
              </a:rPr>
              <a:t>16 May 2024</a:t>
            </a:fld>
            <a:endParaRPr lang="en-GB" dirty="0">
              <a:solidFill>
                <a:prstClr val="black"/>
              </a:solidFill>
            </a:endParaRPr>
          </a:p>
        </p:txBody>
      </p:sp>
      <p:sp>
        <p:nvSpPr>
          <p:cNvPr id="4" name="Footer Placeholder 3">
            <a:extLst>
              <a:ext uri="{FF2B5EF4-FFF2-40B4-BE49-F238E27FC236}">
                <a16:creationId xmlns:a16="http://schemas.microsoft.com/office/drawing/2014/main" id="{60B3AB02-583D-46C9-A3C6-9196B20388F5}"/>
              </a:ext>
            </a:extLst>
          </p:cNvPr>
          <p:cNvSpPr>
            <a:spLocks noGrp="1"/>
          </p:cNvSpPr>
          <p:nvPr>
            <p:ph type="ftr" sz="quarter" idx="26"/>
          </p:nvPr>
        </p:nvSpPr>
        <p:spPr/>
        <p:txBody>
          <a:bodyPr/>
          <a:lstStyle/>
          <a:p>
            <a:pPr defTabSz="914378"/>
            <a:r>
              <a:rPr lang="en-GB">
                <a:solidFill>
                  <a:prstClr val="black"/>
                </a:solidFill>
              </a:rPr>
              <a:t>Mott MacDonald | Presentation</a:t>
            </a:r>
            <a:endParaRPr lang="en-GB" dirty="0">
              <a:solidFill>
                <a:prstClr val="black"/>
              </a:solidFill>
            </a:endParaRPr>
          </a:p>
        </p:txBody>
      </p:sp>
      <p:sp>
        <p:nvSpPr>
          <p:cNvPr id="5" name="Slide Number Placeholder 4">
            <a:extLst>
              <a:ext uri="{FF2B5EF4-FFF2-40B4-BE49-F238E27FC236}">
                <a16:creationId xmlns:a16="http://schemas.microsoft.com/office/drawing/2014/main" id="{51124CD6-9707-4226-822C-B29B42A1F1BE}"/>
              </a:ext>
            </a:extLst>
          </p:cNvPr>
          <p:cNvSpPr>
            <a:spLocks noGrp="1"/>
          </p:cNvSpPr>
          <p:nvPr>
            <p:ph type="sldNum" sz="quarter" idx="27"/>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20" name="Text Placeholder 4">
            <a:extLst>
              <a:ext uri="{FF2B5EF4-FFF2-40B4-BE49-F238E27FC236}">
                <a16:creationId xmlns:a16="http://schemas.microsoft.com/office/drawing/2014/main" id="{97BB6D24-94BF-419A-84F9-4B1E5DE192D7}"/>
              </a:ext>
            </a:extLst>
          </p:cNvPr>
          <p:cNvSpPr>
            <a:spLocks noGrp="1"/>
          </p:cNvSpPr>
          <p:nvPr>
            <p:ph type="body" sz="quarter" idx="14" hasCustomPrompt="1"/>
          </p:nvPr>
        </p:nvSpPr>
        <p:spPr>
          <a:xfrm>
            <a:off x="395288" y="781051"/>
            <a:ext cx="8353425" cy="230188"/>
          </a:xfrm>
        </p:spPr>
        <p:txBody>
          <a:bodyPr>
            <a:noAutofit/>
          </a:bodyPr>
          <a:lstStyle>
            <a:lvl1pPr marL="0" indent="0">
              <a:lnSpc>
                <a:spcPct val="100000"/>
              </a:lnSpc>
              <a:spcBef>
                <a:spcPts val="0"/>
              </a:spcBef>
              <a:buFont typeface="Arial" panose="020B0604020202020204" pitchFamily="34" charset="0"/>
              <a:buNone/>
              <a:defRPr sz="1600">
                <a:solidFill>
                  <a:schemeClr val="tx2"/>
                </a:solidFill>
              </a:defRPr>
            </a:lvl1pPr>
            <a:lvl2pPr marL="0" indent="0">
              <a:lnSpc>
                <a:spcPct val="100000"/>
              </a:lnSpc>
              <a:spcBef>
                <a:spcPts val="0"/>
              </a:spcBef>
              <a:buFont typeface="Arial" panose="020B0604020202020204" pitchFamily="34" charset="0"/>
              <a:buNone/>
              <a:defRPr sz="1600">
                <a:solidFill>
                  <a:schemeClr val="accent1"/>
                </a:solidFill>
              </a:defRPr>
            </a:lvl2pPr>
            <a:lvl3pPr marL="0" indent="0">
              <a:lnSpc>
                <a:spcPct val="100000"/>
              </a:lnSpc>
              <a:spcBef>
                <a:spcPts val="0"/>
              </a:spcBef>
              <a:buFont typeface="Arial" panose="020B0604020202020204" pitchFamily="34" charset="0"/>
              <a:buNone/>
              <a:defRPr sz="1600">
                <a:solidFill>
                  <a:schemeClr val="accent1"/>
                </a:solidFill>
              </a:defRPr>
            </a:lvl3pPr>
            <a:lvl4pPr marL="0" indent="0">
              <a:lnSpc>
                <a:spcPct val="100000"/>
              </a:lnSpc>
              <a:spcBef>
                <a:spcPts val="0"/>
              </a:spcBef>
              <a:buFont typeface="Arial" panose="020B0604020202020204" pitchFamily="34" charset="0"/>
              <a:buNone/>
              <a:defRPr sz="1600">
                <a:solidFill>
                  <a:schemeClr val="accent1"/>
                </a:solidFill>
              </a:defRPr>
            </a:lvl4pPr>
            <a:lvl5pPr marL="0" indent="0">
              <a:lnSpc>
                <a:spcPct val="100000"/>
              </a:lnSpc>
              <a:spcBef>
                <a:spcPts val="0"/>
              </a:spcBef>
              <a:buFont typeface="Arial" panose="020B0604020202020204" pitchFamily="34" charset="0"/>
              <a:buNone/>
              <a:defRPr sz="1600">
                <a:solidFill>
                  <a:schemeClr val="accent1"/>
                </a:solidFill>
              </a:defRPr>
            </a:lvl5pPr>
          </a:lstStyle>
          <a:p>
            <a:pPr lvl="0"/>
            <a:r>
              <a:rPr lang="en-US" dirty="0"/>
              <a:t>Click to edit subtitle style – 1 line only</a:t>
            </a:r>
          </a:p>
        </p:txBody>
      </p:sp>
      <p:sp>
        <p:nvSpPr>
          <p:cNvPr id="7" name="Text Placeholder 6">
            <a:extLst>
              <a:ext uri="{FF2B5EF4-FFF2-40B4-BE49-F238E27FC236}">
                <a16:creationId xmlns:a16="http://schemas.microsoft.com/office/drawing/2014/main" id="{A4C53E0D-5D95-44B5-86FF-228208E79E44}"/>
              </a:ext>
            </a:extLst>
          </p:cNvPr>
          <p:cNvSpPr>
            <a:spLocks noGrp="1"/>
          </p:cNvSpPr>
          <p:nvPr>
            <p:ph type="body" sz="quarter" idx="30"/>
          </p:nvPr>
        </p:nvSpPr>
        <p:spPr>
          <a:xfrm>
            <a:off x="394894" y="1276350"/>
            <a:ext cx="1916506" cy="3208919"/>
          </a:xfrm>
        </p:spPr>
        <p:txBody>
          <a:bodyPr>
            <a:noAutofit/>
          </a:bodyPr>
          <a:lstStyle>
            <a:lvl1pPr marL="0" indent="0">
              <a:spcBef>
                <a:spcPts val="1000"/>
              </a:spcBef>
              <a:spcAft>
                <a:spcPts val="1000"/>
              </a:spcAft>
              <a:buFont typeface="Arial" panose="020B0604020202020204" pitchFamily="34" charset="0"/>
              <a:buNone/>
              <a:defRPr sz="1600" b="1">
                <a:solidFill>
                  <a:schemeClr val="accent1"/>
                </a:solidFill>
              </a:defRPr>
            </a:lvl1pPr>
            <a:lvl2pPr marL="0" indent="0">
              <a:spcBef>
                <a:spcPts val="0"/>
              </a:spcBef>
              <a:spcAft>
                <a:spcPts val="600"/>
              </a:spcAft>
              <a:buFont typeface="Arial" panose="020B0604020202020204" pitchFamily="34" charset="0"/>
              <a:buNone/>
              <a:defRPr sz="1400">
                <a:solidFill>
                  <a:schemeClr val="tx1"/>
                </a:solidFill>
              </a:defRPr>
            </a:lvl2pPr>
            <a:lvl3pPr marL="0" indent="0">
              <a:spcBef>
                <a:spcPts val="0"/>
              </a:spcBef>
              <a:spcAft>
                <a:spcPts val="600"/>
              </a:spcAft>
              <a:buNone/>
              <a:defRPr sz="1400">
                <a:solidFill>
                  <a:schemeClr val="accent1"/>
                </a:solidFill>
              </a:defRPr>
            </a:lvl3pPr>
            <a:lvl4pPr marL="0" indent="0">
              <a:spcBef>
                <a:spcPts val="0"/>
              </a:spcBef>
              <a:spcAft>
                <a:spcPts val="600"/>
              </a:spcAft>
              <a:buNone/>
              <a:defRPr sz="1400"/>
            </a:lvl4pPr>
            <a:lvl5pPr marL="0" indent="0">
              <a:spcBef>
                <a:spcPts val="0"/>
              </a:spcBef>
              <a:spcAft>
                <a:spcPts val="600"/>
              </a:spcAft>
              <a:buNone/>
              <a:defRPr sz="1400"/>
            </a:lvl5pPr>
            <a:lvl6pPr marL="0" indent="0">
              <a:spcBef>
                <a:spcPts val="0"/>
              </a:spcBef>
              <a:spcAft>
                <a:spcPts val="600"/>
              </a:spcAft>
              <a:buNone/>
              <a:defRPr sz="1400"/>
            </a:lvl6pPr>
            <a:lvl7pPr marL="0" indent="0">
              <a:spcBef>
                <a:spcPts val="0"/>
              </a:spcBef>
              <a:spcAft>
                <a:spcPts val="600"/>
              </a:spcAft>
              <a:buNone/>
              <a:defRPr sz="1400"/>
            </a:lvl7pPr>
            <a:lvl8pPr marL="0" indent="0">
              <a:spcBef>
                <a:spcPts val="0"/>
              </a:spcBef>
              <a:spcAft>
                <a:spcPts val="600"/>
              </a:spcAft>
              <a:buNone/>
              <a:defRPr sz="1400"/>
            </a:lvl8pPr>
            <a:lvl9pPr marL="0" indent="0">
              <a:spcBef>
                <a:spcPts val="0"/>
              </a:spcBef>
              <a:spcAft>
                <a:spcPts val="600"/>
              </a:spcAft>
              <a:buNone/>
              <a:defRPr sz="1400"/>
            </a:lvl9pPr>
          </a:lstStyle>
          <a:p>
            <a:pPr lvl="0"/>
            <a:r>
              <a:rPr lang="en-US" dirty="0"/>
              <a:t>Edit Master text styles</a:t>
            </a:r>
          </a:p>
          <a:p>
            <a:pPr lvl="1"/>
            <a:r>
              <a:rPr lang="en-US" dirty="0"/>
              <a:t>Second level</a:t>
            </a:r>
          </a:p>
        </p:txBody>
      </p:sp>
      <p:sp>
        <p:nvSpPr>
          <p:cNvPr id="42" name="Text Placeholder 6">
            <a:extLst>
              <a:ext uri="{FF2B5EF4-FFF2-40B4-BE49-F238E27FC236}">
                <a16:creationId xmlns:a16="http://schemas.microsoft.com/office/drawing/2014/main" id="{DD18F293-5362-45E5-94E0-65C0707963A2}"/>
              </a:ext>
            </a:extLst>
          </p:cNvPr>
          <p:cNvSpPr>
            <a:spLocks noGrp="1"/>
          </p:cNvSpPr>
          <p:nvPr>
            <p:ph type="body" sz="quarter" idx="31"/>
          </p:nvPr>
        </p:nvSpPr>
        <p:spPr>
          <a:xfrm>
            <a:off x="2540665" y="1276350"/>
            <a:ext cx="1916506" cy="3208919"/>
          </a:xfrm>
        </p:spPr>
        <p:txBody>
          <a:bodyPr>
            <a:noAutofit/>
          </a:bodyPr>
          <a:lstStyle>
            <a:lvl1pPr marL="0" indent="0">
              <a:spcBef>
                <a:spcPts val="1000"/>
              </a:spcBef>
              <a:spcAft>
                <a:spcPts val="1000"/>
              </a:spcAft>
              <a:buFont typeface="Arial" panose="020B0604020202020204" pitchFamily="34" charset="0"/>
              <a:buNone/>
              <a:defRPr sz="1600" b="1">
                <a:solidFill>
                  <a:schemeClr val="accent1"/>
                </a:solidFill>
              </a:defRPr>
            </a:lvl1pPr>
            <a:lvl2pPr marL="0" indent="0">
              <a:spcBef>
                <a:spcPts val="0"/>
              </a:spcBef>
              <a:spcAft>
                <a:spcPts val="600"/>
              </a:spcAft>
              <a:buFont typeface="Arial" panose="020B0604020202020204" pitchFamily="34" charset="0"/>
              <a:buNone/>
              <a:defRPr sz="1400">
                <a:solidFill>
                  <a:schemeClr val="tx1"/>
                </a:solidFill>
              </a:defRPr>
            </a:lvl2pPr>
            <a:lvl3pPr marL="0" indent="0">
              <a:spcBef>
                <a:spcPts val="0"/>
              </a:spcBef>
              <a:spcAft>
                <a:spcPts val="600"/>
              </a:spcAft>
              <a:buNone/>
              <a:defRPr sz="1400">
                <a:solidFill>
                  <a:schemeClr val="accent1"/>
                </a:solidFill>
              </a:defRPr>
            </a:lvl3pPr>
            <a:lvl4pPr marL="0" indent="0">
              <a:spcBef>
                <a:spcPts val="0"/>
              </a:spcBef>
              <a:spcAft>
                <a:spcPts val="600"/>
              </a:spcAft>
              <a:buNone/>
              <a:defRPr sz="1400"/>
            </a:lvl4pPr>
            <a:lvl5pPr marL="0" indent="0">
              <a:spcBef>
                <a:spcPts val="0"/>
              </a:spcBef>
              <a:spcAft>
                <a:spcPts val="600"/>
              </a:spcAft>
              <a:buNone/>
              <a:defRPr sz="1400"/>
            </a:lvl5pPr>
            <a:lvl6pPr marL="0" indent="0">
              <a:spcBef>
                <a:spcPts val="0"/>
              </a:spcBef>
              <a:spcAft>
                <a:spcPts val="600"/>
              </a:spcAft>
              <a:buNone/>
              <a:defRPr sz="1400"/>
            </a:lvl6pPr>
            <a:lvl7pPr marL="0" indent="0">
              <a:spcBef>
                <a:spcPts val="0"/>
              </a:spcBef>
              <a:spcAft>
                <a:spcPts val="600"/>
              </a:spcAft>
              <a:buNone/>
              <a:defRPr sz="1400"/>
            </a:lvl7pPr>
            <a:lvl8pPr marL="0" indent="0">
              <a:spcBef>
                <a:spcPts val="0"/>
              </a:spcBef>
              <a:spcAft>
                <a:spcPts val="600"/>
              </a:spcAft>
              <a:buNone/>
              <a:defRPr sz="1400"/>
            </a:lvl8pPr>
            <a:lvl9pPr marL="0" indent="0">
              <a:spcBef>
                <a:spcPts val="0"/>
              </a:spcBef>
              <a:spcAft>
                <a:spcPts val="600"/>
              </a:spcAft>
              <a:buNone/>
              <a:defRPr sz="1400"/>
            </a:lvl9pPr>
          </a:lstStyle>
          <a:p>
            <a:pPr lvl="0"/>
            <a:r>
              <a:rPr lang="en-US" dirty="0"/>
              <a:t>Edit Master text styles</a:t>
            </a:r>
          </a:p>
          <a:p>
            <a:pPr lvl="1"/>
            <a:r>
              <a:rPr lang="en-US" dirty="0"/>
              <a:t>Second level</a:t>
            </a:r>
          </a:p>
        </p:txBody>
      </p:sp>
      <p:sp>
        <p:nvSpPr>
          <p:cNvPr id="43" name="Text Placeholder 6">
            <a:extLst>
              <a:ext uri="{FF2B5EF4-FFF2-40B4-BE49-F238E27FC236}">
                <a16:creationId xmlns:a16="http://schemas.microsoft.com/office/drawing/2014/main" id="{D2BBC9FF-1E35-4BF2-B70A-8767363BD8F9}"/>
              </a:ext>
            </a:extLst>
          </p:cNvPr>
          <p:cNvSpPr>
            <a:spLocks noGrp="1"/>
          </p:cNvSpPr>
          <p:nvPr>
            <p:ph type="body" sz="quarter" idx="32"/>
          </p:nvPr>
        </p:nvSpPr>
        <p:spPr>
          <a:xfrm>
            <a:off x="4686436" y="1276350"/>
            <a:ext cx="1916506" cy="3208919"/>
          </a:xfrm>
        </p:spPr>
        <p:txBody>
          <a:bodyPr>
            <a:noAutofit/>
          </a:bodyPr>
          <a:lstStyle>
            <a:lvl1pPr marL="0" indent="0">
              <a:spcBef>
                <a:spcPts val="1000"/>
              </a:spcBef>
              <a:spcAft>
                <a:spcPts val="1000"/>
              </a:spcAft>
              <a:buFont typeface="Arial" panose="020B0604020202020204" pitchFamily="34" charset="0"/>
              <a:buNone/>
              <a:defRPr sz="1600" b="1">
                <a:solidFill>
                  <a:schemeClr val="accent1"/>
                </a:solidFill>
              </a:defRPr>
            </a:lvl1pPr>
            <a:lvl2pPr marL="0" indent="0">
              <a:spcBef>
                <a:spcPts val="0"/>
              </a:spcBef>
              <a:spcAft>
                <a:spcPts val="600"/>
              </a:spcAft>
              <a:buFont typeface="Arial" panose="020B0604020202020204" pitchFamily="34" charset="0"/>
              <a:buNone/>
              <a:defRPr sz="1400">
                <a:solidFill>
                  <a:schemeClr val="tx1"/>
                </a:solidFill>
              </a:defRPr>
            </a:lvl2pPr>
            <a:lvl3pPr marL="0" indent="0">
              <a:spcBef>
                <a:spcPts val="0"/>
              </a:spcBef>
              <a:spcAft>
                <a:spcPts val="600"/>
              </a:spcAft>
              <a:buNone/>
              <a:defRPr sz="1400">
                <a:solidFill>
                  <a:schemeClr val="accent1"/>
                </a:solidFill>
              </a:defRPr>
            </a:lvl3pPr>
            <a:lvl4pPr marL="0" indent="0">
              <a:spcBef>
                <a:spcPts val="0"/>
              </a:spcBef>
              <a:spcAft>
                <a:spcPts val="600"/>
              </a:spcAft>
              <a:buNone/>
              <a:defRPr sz="1400"/>
            </a:lvl4pPr>
            <a:lvl5pPr marL="0" indent="0">
              <a:spcBef>
                <a:spcPts val="0"/>
              </a:spcBef>
              <a:spcAft>
                <a:spcPts val="600"/>
              </a:spcAft>
              <a:buNone/>
              <a:defRPr sz="1400"/>
            </a:lvl5pPr>
            <a:lvl6pPr marL="0" indent="0">
              <a:spcBef>
                <a:spcPts val="0"/>
              </a:spcBef>
              <a:spcAft>
                <a:spcPts val="600"/>
              </a:spcAft>
              <a:buNone/>
              <a:defRPr sz="1400"/>
            </a:lvl6pPr>
            <a:lvl7pPr marL="0" indent="0">
              <a:spcBef>
                <a:spcPts val="0"/>
              </a:spcBef>
              <a:spcAft>
                <a:spcPts val="600"/>
              </a:spcAft>
              <a:buNone/>
              <a:defRPr sz="1400"/>
            </a:lvl7pPr>
            <a:lvl8pPr marL="0" indent="0">
              <a:spcBef>
                <a:spcPts val="0"/>
              </a:spcBef>
              <a:spcAft>
                <a:spcPts val="600"/>
              </a:spcAft>
              <a:buNone/>
              <a:defRPr sz="1400"/>
            </a:lvl8pPr>
            <a:lvl9pPr marL="0" indent="0">
              <a:spcBef>
                <a:spcPts val="0"/>
              </a:spcBef>
              <a:spcAft>
                <a:spcPts val="600"/>
              </a:spcAft>
              <a:buNone/>
              <a:defRPr sz="1400"/>
            </a:lvl9pPr>
          </a:lstStyle>
          <a:p>
            <a:pPr lvl="0"/>
            <a:r>
              <a:rPr lang="en-US" dirty="0"/>
              <a:t>Edit Master text styles</a:t>
            </a:r>
          </a:p>
          <a:p>
            <a:pPr lvl="1"/>
            <a:r>
              <a:rPr lang="en-US" dirty="0"/>
              <a:t>Second level</a:t>
            </a:r>
          </a:p>
        </p:txBody>
      </p:sp>
      <p:sp>
        <p:nvSpPr>
          <p:cNvPr id="44" name="Text Placeholder 6">
            <a:extLst>
              <a:ext uri="{FF2B5EF4-FFF2-40B4-BE49-F238E27FC236}">
                <a16:creationId xmlns:a16="http://schemas.microsoft.com/office/drawing/2014/main" id="{ED72CB3F-B83C-4FA7-A795-967167912FEC}"/>
              </a:ext>
            </a:extLst>
          </p:cNvPr>
          <p:cNvSpPr>
            <a:spLocks noGrp="1"/>
          </p:cNvSpPr>
          <p:nvPr>
            <p:ph type="body" sz="quarter" idx="33"/>
          </p:nvPr>
        </p:nvSpPr>
        <p:spPr>
          <a:xfrm>
            <a:off x="6832207" y="1276350"/>
            <a:ext cx="1916506" cy="3208919"/>
          </a:xfrm>
        </p:spPr>
        <p:txBody>
          <a:bodyPr>
            <a:noAutofit/>
          </a:bodyPr>
          <a:lstStyle>
            <a:lvl1pPr marL="0" indent="0">
              <a:spcBef>
                <a:spcPts val="1000"/>
              </a:spcBef>
              <a:spcAft>
                <a:spcPts val="1000"/>
              </a:spcAft>
              <a:buFont typeface="Arial" panose="020B0604020202020204" pitchFamily="34" charset="0"/>
              <a:buNone/>
              <a:defRPr sz="1600" b="1">
                <a:solidFill>
                  <a:schemeClr val="accent1"/>
                </a:solidFill>
              </a:defRPr>
            </a:lvl1pPr>
            <a:lvl2pPr marL="0" indent="0">
              <a:spcBef>
                <a:spcPts val="0"/>
              </a:spcBef>
              <a:spcAft>
                <a:spcPts val="600"/>
              </a:spcAft>
              <a:buFont typeface="Arial" panose="020B0604020202020204" pitchFamily="34" charset="0"/>
              <a:buNone/>
              <a:defRPr sz="1400">
                <a:solidFill>
                  <a:schemeClr val="tx1"/>
                </a:solidFill>
              </a:defRPr>
            </a:lvl2pPr>
            <a:lvl3pPr marL="0" indent="0">
              <a:spcBef>
                <a:spcPts val="0"/>
              </a:spcBef>
              <a:spcAft>
                <a:spcPts val="600"/>
              </a:spcAft>
              <a:buNone/>
              <a:defRPr sz="1400">
                <a:solidFill>
                  <a:schemeClr val="accent1"/>
                </a:solidFill>
              </a:defRPr>
            </a:lvl3pPr>
            <a:lvl4pPr marL="0" indent="0">
              <a:spcBef>
                <a:spcPts val="0"/>
              </a:spcBef>
              <a:spcAft>
                <a:spcPts val="600"/>
              </a:spcAft>
              <a:buNone/>
              <a:defRPr sz="1400"/>
            </a:lvl4pPr>
            <a:lvl5pPr marL="0" indent="0">
              <a:spcBef>
                <a:spcPts val="0"/>
              </a:spcBef>
              <a:spcAft>
                <a:spcPts val="600"/>
              </a:spcAft>
              <a:buNone/>
              <a:defRPr sz="1400"/>
            </a:lvl5pPr>
            <a:lvl6pPr marL="0" indent="0">
              <a:spcBef>
                <a:spcPts val="0"/>
              </a:spcBef>
              <a:spcAft>
                <a:spcPts val="600"/>
              </a:spcAft>
              <a:buNone/>
              <a:defRPr sz="1400"/>
            </a:lvl6pPr>
            <a:lvl7pPr marL="0" indent="0">
              <a:spcBef>
                <a:spcPts val="0"/>
              </a:spcBef>
              <a:spcAft>
                <a:spcPts val="600"/>
              </a:spcAft>
              <a:buNone/>
              <a:defRPr sz="1400"/>
            </a:lvl7pPr>
            <a:lvl8pPr marL="0" indent="0">
              <a:spcBef>
                <a:spcPts val="0"/>
              </a:spcBef>
              <a:spcAft>
                <a:spcPts val="600"/>
              </a:spcAft>
              <a:buNone/>
              <a:defRPr sz="1400"/>
            </a:lvl8pPr>
            <a:lvl9pPr marL="0" indent="0">
              <a:spcBef>
                <a:spcPts val="0"/>
              </a:spcBef>
              <a:spcAft>
                <a:spcPts val="600"/>
              </a:spcAft>
              <a:buNone/>
              <a:defRPr sz="1400"/>
            </a:lvl9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40532286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 text blocks">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804434-D2F7-42D7-9B1E-10758C6BBCFF}"/>
              </a:ext>
            </a:extLst>
          </p:cNvPr>
          <p:cNvSpPr>
            <a:spLocks noGrp="1"/>
          </p:cNvSpPr>
          <p:nvPr>
            <p:ph type="dt" sz="half" idx="28"/>
          </p:nvPr>
        </p:nvSpPr>
        <p:spPr/>
        <p:txBody>
          <a:bodyPr/>
          <a:lstStyle/>
          <a:p>
            <a:pPr defTabSz="914378"/>
            <a:fld id="{77EAB0A5-1515-481E-BAC3-2F859D8CE675}" type="datetime4">
              <a:rPr lang="en-GB" smtClean="0">
                <a:solidFill>
                  <a:prstClr val="black"/>
                </a:solidFill>
              </a:rPr>
              <a:t>16 May 2024</a:t>
            </a:fld>
            <a:endParaRPr lang="en-GB" dirty="0">
              <a:solidFill>
                <a:prstClr val="black"/>
              </a:solidFill>
            </a:endParaRPr>
          </a:p>
        </p:txBody>
      </p:sp>
      <p:sp>
        <p:nvSpPr>
          <p:cNvPr id="4" name="Footer Placeholder 3">
            <a:extLst>
              <a:ext uri="{FF2B5EF4-FFF2-40B4-BE49-F238E27FC236}">
                <a16:creationId xmlns:a16="http://schemas.microsoft.com/office/drawing/2014/main" id="{9F6C517A-D089-4F8B-BBA2-1623A5E8CBF6}"/>
              </a:ext>
            </a:extLst>
          </p:cNvPr>
          <p:cNvSpPr>
            <a:spLocks noGrp="1"/>
          </p:cNvSpPr>
          <p:nvPr>
            <p:ph type="ftr" sz="quarter" idx="29"/>
          </p:nvPr>
        </p:nvSpPr>
        <p:spPr/>
        <p:txBody>
          <a:bodyPr/>
          <a:lstStyle/>
          <a:p>
            <a:pPr defTabSz="914378"/>
            <a:r>
              <a:rPr lang="en-GB">
                <a:solidFill>
                  <a:prstClr val="black"/>
                </a:solidFill>
              </a:rPr>
              <a:t>Mott MacDonald | Presentation</a:t>
            </a:r>
            <a:endParaRPr lang="en-GB" dirty="0">
              <a:solidFill>
                <a:prstClr val="black"/>
              </a:solidFill>
            </a:endParaRPr>
          </a:p>
        </p:txBody>
      </p:sp>
      <p:sp>
        <p:nvSpPr>
          <p:cNvPr id="5" name="Slide Number Placeholder 4">
            <a:extLst>
              <a:ext uri="{FF2B5EF4-FFF2-40B4-BE49-F238E27FC236}">
                <a16:creationId xmlns:a16="http://schemas.microsoft.com/office/drawing/2014/main" id="{A8DC04F4-90AB-402A-B79B-0C250FB9CEEE}"/>
              </a:ext>
            </a:extLst>
          </p:cNvPr>
          <p:cNvSpPr>
            <a:spLocks noGrp="1"/>
          </p:cNvSpPr>
          <p:nvPr>
            <p:ph type="sldNum" sz="quarter" idx="30"/>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6" name="Title 5">
            <a:extLst>
              <a:ext uri="{FF2B5EF4-FFF2-40B4-BE49-F238E27FC236}">
                <a16:creationId xmlns:a16="http://schemas.microsoft.com/office/drawing/2014/main" id="{39E67005-93D3-4B7A-BA5E-EF24C07DEB11}"/>
              </a:ext>
            </a:extLst>
          </p:cNvPr>
          <p:cNvSpPr>
            <a:spLocks noGrp="1"/>
          </p:cNvSpPr>
          <p:nvPr>
            <p:ph type="title"/>
          </p:nvPr>
        </p:nvSpPr>
        <p:spPr/>
        <p:txBody>
          <a:bodyPr/>
          <a:lstStyle/>
          <a:p>
            <a:r>
              <a:rPr lang="en-US"/>
              <a:t>Click to edit Master title style</a:t>
            </a:r>
            <a:endParaRPr lang="en-GB"/>
          </a:p>
        </p:txBody>
      </p:sp>
      <p:sp>
        <p:nvSpPr>
          <p:cNvPr id="17" name="Text Placeholder 4">
            <a:extLst>
              <a:ext uri="{FF2B5EF4-FFF2-40B4-BE49-F238E27FC236}">
                <a16:creationId xmlns:a16="http://schemas.microsoft.com/office/drawing/2014/main" id="{D0529C1F-4E5C-4DC4-8C50-E8AE1432D595}"/>
              </a:ext>
            </a:extLst>
          </p:cNvPr>
          <p:cNvSpPr>
            <a:spLocks noGrp="1"/>
          </p:cNvSpPr>
          <p:nvPr>
            <p:ph type="body" sz="quarter" idx="14" hasCustomPrompt="1"/>
          </p:nvPr>
        </p:nvSpPr>
        <p:spPr>
          <a:xfrm>
            <a:off x="395288" y="781051"/>
            <a:ext cx="8353425" cy="230188"/>
          </a:xfrm>
        </p:spPr>
        <p:txBody>
          <a:bodyPr>
            <a:noAutofit/>
          </a:bodyPr>
          <a:lstStyle>
            <a:lvl1pPr marL="0" indent="0">
              <a:lnSpc>
                <a:spcPct val="100000"/>
              </a:lnSpc>
              <a:spcBef>
                <a:spcPts val="0"/>
              </a:spcBef>
              <a:buFont typeface="Arial" panose="020B0604020202020204" pitchFamily="34" charset="0"/>
              <a:buNone/>
              <a:defRPr sz="1600">
                <a:solidFill>
                  <a:schemeClr val="tx2"/>
                </a:solidFill>
              </a:defRPr>
            </a:lvl1pPr>
            <a:lvl2pPr marL="0" indent="0">
              <a:lnSpc>
                <a:spcPct val="100000"/>
              </a:lnSpc>
              <a:spcBef>
                <a:spcPts val="0"/>
              </a:spcBef>
              <a:buFont typeface="Arial" panose="020B0604020202020204" pitchFamily="34" charset="0"/>
              <a:buNone/>
              <a:defRPr sz="1600">
                <a:solidFill>
                  <a:schemeClr val="accent1"/>
                </a:solidFill>
              </a:defRPr>
            </a:lvl2pPr>
            <a:lvl3pPr marL="0" indent="0">
              <a:lnSpc>
                <a:spcPct val="100000"/>
              </a:lnSpc>
              <a:spcBef>
                <a:spcPts val="0"/>
              </a:spcBef>
              <a:buFont typeface="Arial" panose="020B0604020202020204" pitchFamily="34" charset="0"/>
              <a:buNone/>
              <a:defRPr sz="1600">
                <a:solidFill>
                  <a:schemeClr val="accent1"/>
                </a:solidFill>
              </a:defRPr>
            </a:lvl3pPr>
            <a:lvl4pPr marL="0" indent="0">
              <a:lnSpc>
                <a:spcPct val="100000"/>
              </a:lnSpc>
              <a:spcBef>
                <a:spcPts val="0"/>
              </a:spcBef>
              <a:buFont typeface="Arial" panose="020B0604020202020204" pitchFamily="34" charset="0"/>
              <a:buNone/>
              <a:defRPr sz="1600">
                <a:solidFill>
                  <a:schemeClr val="accent1"/>
                </a:solidFill>
              </a:defRPr>
            </a:lvl4pPr>
            <a:lvl5pPr marL="0" indent="0">
              <a:lnSpc>
                <a:spcPct val="100000"/>
              </a:lnSpc>
              <a:spcBef>
                <a:spcPts val="0"/>
              </a:spcBef>
              <a:buFont typeface="Arial" panose="020B0604020202020204" pitchFamily="34" charset="0"/>
              <a:buNone/>
              <a:defRPr sz="1600">
                <a:solidFill>
                  <a:schemeClr val="accent1"/>
                </a:solidFill>
              </a:defRPr>
            </a:lvl5pPr>
          </a:lstStyle>
          <a:p>
            <a:pPr lvl="0"/>
            <a:r>
              <a:rPr lang="en-US" dirty="0"/>
              <a:t>Click to edit subtitle style – 1 line only</a:t>
            </a:r>
          </a:p>
        </p:txBody>
      </p:sp>
      <p:sp>
        <p:nvSpPr>
          <p:cNvPr id="22" name="Text Placeholder 2">
            <a:extLst>
              <a:ext uri="{FF2B5EF4-FFF2-40B4-BE49-F238E27FC236}">
                <a16:creationId xmlns:a16="http://schemas.microsoft.com/office/drawing/2014/main" id="{6FD640ED-3F85-4C1C-BD60-BD9239CB762B}"/>
              </a:ext>
            </a:extLst>
          </p:cNvPr>
          <p:cNvSpPr>
            <a:spLocks noGrp="1"/>
          </p:cNvSpPr>
          <p:nvPr>
            <p:ph type="body" sz="quarter" idx="18"/>
          </p:nvPr>
        </p:nvSpPr>
        <p:spPr>
          <a:xfrm>
            <a:off x="394894" y="1282881"/>
            <a:ext cx="2016519" cy="1217289"/>
          </a:xfrm>
          <a:prstGeom prst="rect">
            <a:avLst/>
          </a:prstGeom>
        </p:spPr>
        <p:txBody>
          <a:bodyPr lIns="0" rIns="0" anchor="t">
            <a:noAutofit/>
          </a:bodyPr>
          <a:lstStyle>
            <a:lvl1pPr marL="0" indent="0">
              <a:spcBef>
                <a:spcPts val="0"/>
              </a:spcBef>
              <a:spcAft>
                <a:spcPts val="800"/>
              </a:spcAft>
              <a:buNone/>
              <a:defRPr sz="1400" b="1" baseline="0"/>
            </a:lvl1pPr>
            <a:lvl2pPr>
              <a:spcAft>
                <a:spcPts val="0"/>
              </a:spcAft>
              <a:defRPr sz="1400" b="0"/>
            </a:lvl2pPr>
            <a:lvl3pPr marL="0" indent="0">
              <a:spcAft>
                <a:spcPts val="0"/>
              </a:spcAft>
              <a:buNone/>
              <a:defRPr sz="1400"/>
            </a:lvl3pPr>
            <a:lvl4pPr marL="0" indent="0">
              <a:spcAft>
                <a:spcPts val="0"/>
              </a:spcAft>
              <a:buNone/>
              <a:defRPr sz="1400"/>
            </a:lvl4pPr>
            <a:lvl5pPr marL="0" indent="0">
              <a:spcAft>
                <a:spcPts val="0"/>
              </a:spcAft>
              <a:buNone/>
              <a:defRPr sz="1400"/>
            </a:lvl5pPr>
            <a:lvl6pPr marL="0" indent="0">
              <a:spcAft>
                <a:spcPts val="0"/>
              </a:spcAft>
              <a:buNone/>
              <a:defRPr sz="1400"/>
            </a:lvl6pPr>
            <a:lvl7pPr marL="0" indent="0">
              <a:spcAft>
                <a:spcPts val="0"/>
              </a:spcAft>
              <a:buNone/>
              <a:defRPr sz="1400"/>
            </a:lvl7pPr>
            <a:lvl8pPr marL="0" indent="0">
              <a:spcAft>
                <a:spcPts val="0"/>
              </a:spcAft>
              <a:buNone/>
              <a:defRPr sz="1400"/>
            </a:lvl8pPr>
            <a:lvl9pPr marL="0" indent="0">
              <a:spcAft>
                <a:spcPts val="0"/>
              </a:spcAft>
              <a:buNone/>
              <a:defRPr sz="1400"/>
            </a:lvl9pPr>
          </a:lstStyle>
          <a:p>
            <a:pPr lvl="0"/>
            <a:endParaRPr lang="en-GB" dirty="0"/>
          </a:p>
        </p:txBody>
      </p:sp>
      <p:sp>
        <p:nvSpPr>
          <p:cNvPr id="23" name="Text Placeholder 2">
            <a:extLst>
              <a:ext uri="{FF2B5EF4-FFF2-40B4-BE49-F238E27FC236}">
                <a16:creationId xmlns:a16="http://schemas.microsoft.com/office/drawing/2014/main" id="{5F50DC8A-B55C-42A8-8E28-F6DDE0389A23}"/>
              </a:ext>
            </a:extLst>
          </p:cNvPr>
          <p:cNvSpPr>
            <a:spLocks noGrp="1"/>
          </p:cNvSpPr>
          <p:nvPr>
            <p:ph type="body" sz="quarter" idx="33"/>
          </p:nvPr>
        </p:nvSpPr>
        <p:spPr>
          <a:xfrm>
            <a:off x="3563544" y="1282881"/>
            <a:ext cx="2016519" cy="1217289"/>
          </a:xfrm>
          <a:prstGeom prst="rect">
            <a:avLst/>
          </a:prstGeom>
        </p:spPr>
        <p:txBody>
          <a:bodyPr lIns="0" rIns="0" anchor="t">
            <a:noAutofit/>
          </a:bodyPr>
          <a:lstStyle>
            <a:lvl1pPr marL="0" indent="0">
              <a:spcBef>
                <a:spcPts val="0"/>
              </a:spcBef>
              <a:spcAft>
                <a:spcPts val="800"/>
              </a:spcAft>
              <a:buNone/>
              <a:defRPr sz="1400" b="1" baseline="0"/>
            </a:lvl1pPr>
            <a:lvl2pPr>
              <a:spcAft>
                <a:spcPts val="0"/>
              </a:spcAft>
              <a:defRPr sz="1400" b="0"/>
            </a:lvl2pPr>
            <a:lvl3pPr marL="0" indent="0">
              <a:spcAft>
                <a:spcPts val="0"/>
              </a:spcAft>
              <a:buNone/>
              <a:defRPr sz="1400"/>
            </a:lvl3pPr>
            <a:lvl4pPr marL="0" indent="0">
              <a:spcAft>
                <a:spcPts val="0"/>
              </a:spcAft>
              <a:buNone/>
              <a:defRPr sz="1400"/>
            </a:lvl4pPr>
            <a:lvl5pPr marL="0" indent="0">
              <a:spcAft>
                <a:spcPts val="0"/>
              </a:spcAft>
              <a:buNone/>
              <a:defRPr sz="1400"/>
            </a:lvl5pPr>
            <a:lvl6pPr marL="0" indent="0">
              <a:spcAft>
                <a:spcPts val="0"/>
              </a:spcAft>
              <a:buNone/>
              <a:defRPr sz="1400"/>
            </a:lvl6pPr>
            <a:lvl7pPr marL="0" indent="0">
              <a:spcAft>
                <a:spcPts val="0"/>
              </a:spcAft>
              <a:buNone/>
              <a:defRPr sz="1400"/>
            </a:lvl7pPr>
            <a:lvl8pPr marL="0" indent="0">
              <a:spcAft>
                <a:spcPts val="0"/>
              </a:spcAft>
              <a:buNone/>
              <a:defRPr sz="1400"/>
            </a:lvl8pPr>
            <a:lvl9pPr marL="0" indent="0">
              <a:spcAft>
                <a:spcPts val="0"/>
              </a:spcAft>
              <a:buNone/>
              <a:defRPr sz="1400"/>
            </a:lvl9pPr>
          </a:lstStyle>
          <a:p>
            <a:pPr lvl="0"/>
            <a:endParaRPr lang="en-GB" dirty="0"/>
          </a:p>
        </p:txBody>
      </p:sp>
      <p:sp>
        <p:nvSpPr>
          <p:cNvPr id="29" name="Text Placeholder 2">
            <a:extLst>
              <a:ext uri="{FF2B5EF4-FFF2-40B4-BE49-F238E27FC236}">
                <a16:creationId xmlns:a16="http://schemas.microsoft.com/office/drawing/2014/main" id="{D45D6889-56A7-4C66-A17B-55613EA27290}"/>
              </a:ext>
            </a:extLst>
          </p:cNvPr>
          <p:cNvSpPr>
            <a:spLocks noGrp="1"/>
          </p:cNvSpPr>
          <p:nvPr>
            <p:ph type="body" sz="quarter" idx="34"/>
          </p:nvPr>
        </p:nvSpPr>
        <p:spPr>
          <a:xfrm>
            <a:off x="6732194" y="1282881"/>
            <a:ext cx="2016519" cy="1217289"/>
          </a:xfrm>
          <a:prstGeom prst="rect">
            <a:avLst/>
          </a:prstGeom>
        </p:spPr>
        <p:txBody>
          <a:bodyPr lIns="0" rIns="0" anchor="t">
            <a:noAutofit/>
          </a:bodyPr>
          <a:lstStyle>
            <a:lvl1pPr marL="0" indent="0">
              <a:spcBef>
                <a:spcPts val="0"/>
              </a:spcBef>
              <a:spcAft>
                <a:spcPts val="800"/>
              </a:spcAft>
              <a:buNone/>
              <a:defRPr sz="1400" b="1" baseline="0"/>
            </a:lvl1pPr>
            <a:lvl2pPr>
              <a:spcAft>
                <a:spcPts val="0"/>
              </a:spcAft>
              <a:defRPr sz="1400" b="0"/>
            </a:lvl2pPr>
            <a:lvl3pPr marL="0" indent="0">
              <a:spcAft>
                <a:spcPts val="0"/>
              </a:spcAft>
              <a:buNone/>
              <a:defRPr sz="1400"/>
            </a:lvl3pPr>
            <a:lvl4pPr marL="0" indent="0">
              <a:spcAft>
                <a:spcPts val="0"/>
              </a:spcAft>
              <a:buNone/>
              <a:defRPr sz="1400"/>
            </a:lvl4pPr>
            <a:lvl5pPr marL="0" indent="0">
              <a:spcAft>
                <a:spcPts val="0"/>
              </a:spcAft>
              <a:buNone/>
              <a:defRPr sz="1400"/>
            </a:lvl5pPr>
            <a:lvl6pPr marL="0" indent="0">
              <a:spcAft>
                <a:spcPts val="0"/>
              </a:spcAft>
              <a:buNone/>
              <a:defRPr sz="1400"/>
            </a:lvl6pPr>
            <a:lvl7pPr marL="0" indent="0">
              <a:spcAft>
                <a:spcPts val="0"/>
              </a:spcAft>
              <a:buNone/>
              <a:defRPr sz="1400"/>
            </a:lvl7pPr>
            <a:lvl8pPr marL="0" indent="0">
              <a:spcAft>
                <a:spcPts val="0"/>
              </a:spcAft>
              <a:buNone/>
              <a:defRPr sz="1400"/>
            </a:lvl8pPr>
            <a:lvl9pPr marL="0" indent="0">
              <a:spcAft>
                <a:spcPts val="0"/>
              </a:spcAft>
              <a:buNone/>
              <a:defRPr sz="1400"/>
            </a:lvl9pPr>
          </a:lstStyle>
          <a:p>
            <a:pPr lvl="0"/>
            <a:endParaRPr lang="en-GB" dirty="0"/>
          </a:p>
        </p:txBody>
      </p:sp>
      <p:sp>
        <p:nvSpPr>
          <p:cNvPr id="30" name="Text Placeholder 2">
            <a:extLst>
              <a:ext uri="{FF2B5EF4-FFF2-40B4-BE49-F238E27FC236}">
                <a16:creationId xmlns:a16="http://schemas.microsoft.com/office/drawing/2014/main" id="{A8D6A442-2C08-48EA-9AB1-686CAE3C2071}"/>
              </a:ext>
            </a:extLst>
          </p:cNvPr>
          <p:cNvSpPr>
            <a:spLocks noGrp="1"/>
          </p:cNvSpPr>
          <p:nvPr>
            <p:ph type="body" sz="quarter" idx="35"/>
          </p:nvPr>
        </p:nvSpPr>
        <p:spPr>
          <a:xfrm>
            <a:off x="394894" y="2741085"/>
            <a:ext cx="2016519" cy="1217289"/>
          </a:xfrm>
          <a:prstGeom prst="rect">
            <a:avLst/>
          </a:prstGeom>
        </p:spPr>
        <p:txBody>
          <a:bodyPr lIns="0" rIns="0" anchor="t">
            <a:noAutofit/>
          </a:bodyPr>
          <a:lstStyle>
            <a:lvl1pPr marL="0" indent="0">
              <a:spcBef>
                <a:spcPts val="0"/>
              </a:spcBef>
              <a:spcAft>
                <a:spcPts val="800"/>
              </a:spcAft>
              <a:buNone/>
              <a:defRPr sz="1400" b="1" baseline="0"/>
            </a:lvl1pPr>
            <a:lvl2pPr>
              <a:spcAft>
                <a:spcPts val="0"/>
              </a:spcAft>
              <a:defRPr sz="1400" b="0"/>
            </a:lvl2pPr>
            <a:lvl3pPr marL="0" indent="0">
              <a:spcAft>
                <a:spcPts val="0"/>
              </a:spcAft>
              <a:buNone/>
              <a:defRPr sz="1400"/>
            </a:lvl3pPr>
            <a:lvl4pPr marL="0" indent="0">
              <a:spcAft>
                <a:spcPts val="0"/>
              </a:spcAft>
              <a:buNone/>
              <a:defRPr sz="1400"/>
            </a:lvl4pPr>
            <a:lvl5pPr marL="0" indent="0">
              <a:spcAft>
                <a:spcPts val="0"/>
              </a:spcAft>
              <a:buNone/>
              <a:defRPr sz="1400"/>
            </a:lvl5pPr>
            <a:lvl6pPr marL="0" indent="0">
              <a:spcAft>
                <a:spcPts val="0"/>
              </a:spcAft>
              <a:buNone/>
              <a:defRPr sz="1400"/>
            </a:lvl6pPr>
            <a:lvl7pPr marL="0" indent="0">
              <a:spcAft>
                <a:spcPts val="0"/>
              </a:spcAft>
              <a:buNone/>
              <a:defRPr sz="1400"/>
            </a:lvl7pPr>
            <a:lvl8pPr marL="0" indent="0">
              <a:spcAft>
                <a:spcPts val="0"/>
              </a:spcAft>
              <a:buNone/>
              <a:defRPr sz="1400"/>
            </a:lvl8pPr>
            <a:lvl9pPr marL="0" indent="0">
              <a:spcAft>
                <a:spcPts val="0"/>
              </a:spcAft>
              <a:buNone/>
              <a:defRPr sz="1400"/>
            </a:lvl9pPr>
          </a:lstStyle>
          <a:p>
            <a:pPr lvl="0"/>
            <a:endParaRPr lang="en-GB" dirty="0"/>
          </a:p>
        </p:txBody>
      </p:sp>
      <p:sp>
        <p:nvSpPr>
          <p:cNvPr id="31" name="Text Placeholder 2">
            <a:extLst>
              <a:ext uri="{FF2B5EF4-FFF2-40B4-BE49-F238E27FC236}">
                <a16:creationId xmlns:a16="http://schemas.microsoft.com/office/drawing/2014/main" id="{6244C7CF-9560-4BE0-8699-8F1133326F3E}"/>
              </a:ext>
            </a:extLst>
          </p:cNvPr>
          <p:cNvSpPr>
            <a:spLocks noGrp="1"/>
          </p:cNvSpPr>
          <p:nvPr>
            <p:ph type="body" sz="quarter" idx="36"/>
          </p:nvPr>
        </p:nvSpPr>
        <p:spPr>
          <a:xfrm>
            <a:off x="3563544" y="2741085"/>
            <a:ext cx="2016519" cy="1217289"/>
          </a:xfrm>
          <a:prstGeom prst="rect">
            <a:avLst/>
          </a:prstGeom>
        </p:spPr>
        <p:txBody>
          <a:bodyPr lIns="0" rIns="0" anchor="t">
            <a:noAutofit/>
          </a:bodyPr>
          <a:lstStyle>
            <a:lvl1pPr marL="0" indent="0">
              <a:spcBef>
                <a:spcPts val="0"/>
              </a:spcBef>
              <a:spcAft>
                <a:spcPts val="800"/>
              </a:spcAft>
              <a:buNone/>
              <a:defRPr sz="1400" b="1" baseline="0"/>
            </a:lvl1pPr>
            <a:lvl2pPr>
              <a:spcAft>
                <a:spcPts val="0"/>
              </a:spcAft>
              <a:defRPr sz="1400" b="0"/>
            </a:lvl2pPr>
            <a:lvl3pPr marL="0" indent="0">
              <a:spcAft>
                <a:spcPts val="0"/>
              </a:spcAft>
              <a:buNone/>
              <a:defRPr sz="1400"/>
            </a:lvl3pPr>
            <a:lvl4pPr marL="0" indent="0">
              <a:spcAft>
                <a:spcPts val="0"/>
              </a:spcAft>
              <a:buNone/>
              <a:defRPr sz="1400"/>
            </a:lvl4pPr>
            <a:lvl5pPr marL="0" indent="0">
              <a:spcAft>
                <a:spcPts val="0"/>
              </a:spcAft>
              <a:buNone/>
              <a:defRPr sz="1400"/>
            </a:lvl5pPr>
            <a:lvl6pPr marL="0" indent="0">
              <a:spcAft>
                <a:spcPts val="0"/>
              </a:spcAft>
              <a:buNone/>
              <a:defRPr sz="1400"/>
            </a:lvl6pPr>
            <a:lvl7pPr marL="0" indent="0">
              <a:spcAft>
                <a:spcPts val="0"/>
              </a:spcAft>
              <a:buNone/>
              <a:defRPr sz="1400"/>
            </a:lvl7pPr>
            <a:lvl8pPr marL="0" indent="0">
              <a:spcAft>
                <a:spcPts val="0"/>
              </a:spcAft>
              <a:buNone/>
              <a:defRPr sz="1400"/>
            </a:lvl8pPr>
            <a:lvl9pPr marL="0" indent="0">
              <a:spcAft>
                <a:spcPts val="0"/>
              </a:spcAft>
              <a:buNone/>
              <a:defRPr sz="1400"/>
            </a:lvl9pPr>
          </a:lstStyle>
          <a:p>
            <a:pPr lvl="0"/>
            <a:endParaRPr lang="en-GB" dirty="0"/>
          </a:p>
        </p:txBody>
      </p:sp>
      <p:sp>
        <p:nvSpPr>
          <p:cNvPr id="32" name="Text Placeholder 2">
            <a:extLst>
              <a:ext uri="{FF2B5EF4-FFF2-40B4-BE49-F238E27FC236}">
                <a16:creationId xmlns:a16="http://schemas.microsoft.com/office/drawing/2014/main" id="{9CA199A3-5DC8-49D7-BD51-49E160D1459E}"/>
              </a:ext>
            </a:extLst>
          </p:cNvPr>
          <p:cNvSpPr>
            <a:spLocks noGrp="1"/>
          </p:cNvSpPr>
          <p:nvPr>
            <p:ph type="body" sz="quarter" idx="37"/>
          </p:nvPr>
        </p:nvSpPr>
        <p:spPr>
          <a:xfrm>
            <a:off x="6732194" y="2741085"/>
            <a:ext cx="2016519" cy="1217289"/>
          </a:xfrm>
          <a:prstGeom prst="rect">
            <a:avLst/>
          </a:prstGeom>
        </p:spPr>
        <p:txBody>
          <a:bodyPr lIns="0" rIns="0" anchor="t">
            <a:noAutofit/>
          </a:bodyPr>
          <a:lstStyle>
            <a:lvl1pPr marL="0" indent="0">
              <a:spcBef>
                <a:spcPts val="0"/>
              </a:spcBef>
              <a:spcAft>
                <a:spcPts val="800"/>
              </a:spcAft>
              <a:buNone/>
              <a:defRPr sz="1400" b="1" baseline="0"/>
            </a:lvl1pPr>
            <a:lvl2pPr>
              <a:spcAft>
                <a:spcPts val="0"/>
              </a:spcAft>
              <a:defRPr sz="1400" b="0"/>
            </a:lvl2pPr>
            <a:lvl3pPr marL="0" indent="0">
              <a:spcAft>
                <a:spcPts val="0"/>
              </a:spcAft>
              <a:buNone/>
              <a:defRPr sz="1400"/>
            </a:lvl3pPr>
            <a:lvl4pPr marL="0" indent="0">
              <a:spcAft>
                <a:spcPts val="0"/>
              </a:spcAft>
              <a:buNone/>
              <a:defRPr sz="1400"/>
            </a:lvl4pPr>
            <a:lvl5pPr marL="0" indent="0">
              <a:spcAft>
                <a:spcPts val="0"/>
              </a:spcAft>
              <a:buNone/>
              <a:defRPr sz="1400"/>
            </a:lvl5pPr>
            <a:lvl6pPr marL="0" indent="0">
              <a:spcAft>
                <a:spcPts val="0"/>
              </a:spcAft>
              <a:buNone/>
              <a:defRPr sz="1400"/>
            </a:lvl6pPr>
            <a:lvl7pPr marL="0" indent="0">
              <a:spcAft>
                <a:spcPts val="0"/>
              </a:spcAft>
              <a:buNone/>
              <a:defRPr sz="1400"/>
            </a:lvl7pPr>
            <a:lvl8pPr marL="0" indent="0">
              <a:spcAft>
                <a:spcPts val="0"/>
              </a:spcAft>
              <a:buNone/>
              <a:defRPr sz="1400"/>
            </a:lvl8pPr>
            <a:lvl9pPr marL="0" indent="0">
              <a:spcAft>
                <a:spcPts val="0"/>
              </a:spcAft>
              <a:buNone/>
              <a:defRPr sz="1400"/>
            </a:lvl9pPr>
          </a:lstStyle>
          <a:p>
            <a:pPr lvl="0"/>
            <a:endParaRPr lang="en-GB" dirty="0"/>
          </a:p>
        </p:txBody>
      </p:sp>
    </p:spTree>
    <p:extLst>
      <p:ext uri="{BB962C8B-B14F-4D97-AF65-F5344CB8AC3E}">
        <p14:creationId xmlns:p14="http://schemas.microsoft.com/office/powerpoint/2010/main" val="40195608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lf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B14FE0-B3E7-4682-B9DC-0D12E0766C14}"/>
              </a:ext>
            </a:extLst>
          </p:cNvPr>
          <p:cNvSpPr>
            <a:spLocks noGrp="1"/>
          </p:cNvSpPr>
          <p:nvPr>
            <p:ph sz="half" idx="1"/>
          </p:nvPr>
        </p:nvSpPr>
        <p:spPr>
          <a:xfrm>
            <a:off x="395289" y="1276350"/>
            <a:ext cx="4105274" cy="345598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Date Placeholder 7">
            <a:extLst>
              <a:ext uri="{FF2B5EF4-FFF2-40B4-BE49-F238E27FC236}">
                <a16:creationId xmlns:a16="http://schemas.microsoft.com/office/drawing/2014/main" id="{BEB78E44-C4C7-4732-A1CA-032BDFA2A3A7}"/>
              </a:ext>
            </a:extLst>
          </p:cNvPr>
          <p:cNvSpPr>
            <a:spLocks noGrp="1"/>
          </p:cNvSpPr>
          <p:nvPr>
            <p:ph type="dt" sz="half" idx="10"/>
          </p:nvPr>
        </p:nvSpPr>
        <p:spPr/>
        <p:txBody>
          <a:bodyPr/>
          <a:lstStyle/>
          <a:p>
            <a:pPr defTabSz="914378"/>
            <a:fld id="{AB09C4BD-355C-4263-A788-E88B922C7989}" type="datetime4">
              <a:rPr lang="en-GB" smtClean="0">
                <a:solidFill>
                  <a:prstClr val="black"/>
                </a:solidFill>
              </a:rPr>
              <a:t>16 May 2024</a:t>
            </a:fld>
            <a:endParaRPr lang="en-GB" dirty="0">
              <a:solidFill>
                <a:prstClr val="black"/>
              </a:solidFill>
            </a:endParaRPr>
          </a:p>
        </p:txBody>
      </p:sp>
      <p:sp>
        <p:nvSpPr>
          <p:cNvPr id="9" name="Footer Placeholder 8">
            <a:extLst>
              <a:ext uri="{FF2B5EF4-FFF2-40B4-BE49-F238E27FC236}">
                <a16:creationId xmlns:a16="http://schemas.microsoft.com/office/drawing/2014/main" id="{CF68F552-338D-4931-A7BB-6F62CB116277}"/>
              </a:ext>
            </a:extLst>
          </p:cNvPr>
          <p:cNvSpPr>
            <a:spLocks noGrp="1"/>
          </p:cNvSpPr>
          <p:nvPr>
            <p:ph type="ftr" sz="quarter" idx="11"/>
          </p:nvPr>
        </p:nvSpPr>
        <p:spPr/>
        <p:txBody>
          <a:bodyPr/>
          <a:lstStyle/>
          <a:p>
            <a:pPr defTabSz="914378"/>
            <a:r>
              <a:rPr lang="en-GB">
                <a:solidFill>
                  <a:prstClr val="black"/>
                </a:solidFill>
              </a:rPr>
              <a:t>Mott MacDonald | Presentation</a:t>
            </a:r>
            <a:endParaRPr lang="en-GB" dirty="0">
              <a:solidFill>
                <a:prstClr val="black"/>
              </a:solidFill>
            </a:endParaRPr>
          </a:p>
        </p:txBody>
      </p:sp>
      <p:sp>
        <p:nvSpPr>
          <p:cNvPr id="10" name="Slide Number Placeholder 9">
            <a:extLst>
              <a:ext uri="{FF2B5EF4-FFF2-40B4-BE49-F238E27FC236}">
                <a16:creationId xmlns:a16="http://schemas.microsoft.com/office/drawing/2014/main" id="{5C160CE1-83F2-4F27-BAF1-0931D7D46EA3}"/>
              </a:ext>
            </a:extLst>
          </p:cNvPr>
          <p:cNvSpPr>
            <a:spLocks noGrp="1"/>
          </p:cNvSpPr>
          <p:nvPr>
            <p:ph type="sldNum" sz="quarter" idx="12"/>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4" name="Title 3">
            <a:extLst>
              <a:ext uri="{FF2B5EF4-FFF2-40B4-BE49-F238E27FC236}">
                <a16:creationId xmlns:a16="http://schemas.microsoft.com/office/drawing/2014/main" id="{172F10F8-118C-4859-A9BF-5EDA68F6DC89}"/>
              </a:ext>
            </a:extLst>
          </p:cNvPr>
          <p:cNvSpPr>
            <a:spLocks noGrp="1"/>
          </p:cNvSpPr>
          <p:nvPr>
            <p:ph type="title"/>
          </p:nvPr>
        </p:nvSpPr>
        <p:spPr/>
        <p:txBody>
          <a:bodyPr/>
          <a:lstStyle/>
          <a:p>
            <a:r>
              <a:rPr lang="en-US"/>
              <a:t>Click to edit Master title style</a:t>
            </a:r>
            <a:endParaRPr lang="en-GB"/>
          </a:p>
        </p:txBody>
      </p:sp>
      <p:sp>
        <p:nvSpPr>
          <p:cNvPr id="7" name="Text Placeholder 4">
            <a:extLst>
              <a:ext uri="{FF2B5EF4-FFF2-40B4-BE49-F238E27FC236}">
                <a16:creationId xmlns:a16="http://schemas.microsoft.com/office/drawing/2014/main" id="{EB70026E-8B7B-4ABE-A13C-3851E133A66C}"/>
              </a:ext>
            </a:extLst>
          </p:cNvPr>
          <p:cNvSpPr>
            <a:spLocks noGrp="1"/>
          </p:cNvSpPr>
          <p:nvPr>
            <p:ph type="body" sz="quarter" idx="14" hasCustomPrompt="1"/>
          </p:nvPr>
        </p:nvSpPr>
        <p:spPr>
          <a:xfrm>
            <a:off x="395288" y="781051"/>
            <a:ext cx="8353425" cy="230188"/>
          </a:xfrm>
        </p:spPr>
        <p:txBody>
          <a:bodyPr>
            <a:noAutofit/>
          </a:bodyPr>
          <a:lstStyle>
            <a:lvl1pPr marL="0" indent="0">
              <a:lnSpc>
                <a:spcPct val="100000"/>
              </a:lnSpc>
              <a:spcBef>
                <a:spcPts val="0"/>
              </a:spcBef>
              <a:buFont typeface="Arial" panose="020B0604020202020204" pitchFamily="34" charset="0"/>
              <a:buNone/>
              <a:defRPr sz="1600">
                <a:solidFill>
                  <a:schemeClr val="tx2"/>
                </a:solidFill>
              </a:defRPr>
            </a:lvl1pPr>
            <a:lvl2pPr marL="0" indent="0">
              <a:lnSpc>
                <a:spcPct val="100000"/>
              </a:lnSpc>
              <a:spcBef>
                <a:spcPts val="0"/>
              </a:spcBef>
              <a:buFont typeface="Arial" panose="020B0604020202020204" pitchFamily="34" charset="0"/>
              <a:buNone/>
              <a:defRPr sz="1600">
                <a:solidFill>
                  <a:schemeClr val="accent1"/>
                </a:solidFill>
              </a:defRPr>
            </a:lvl2pPr>
            <a:lvl3pPr marL="0" indent="0">
              <a:lnSpc>
                <a:spcPct val="100000"/>
              </a:lnSpc>
              <a:spcBef>
                <a:spcPts val="0"/>
              </a:spcBef>
              <a:buFont typeface="Arial" panose="020B0604020202020204" pitchFamily="34" charset="0"/>
              <a:buNone/>
              <a:defRPr sz="1600">
                <a:solidFill>
                  <a:schemeClr val="accent1"/>
                </a:solidFill>
              </a:defRPr>
            </a:lvl3pPr>
            <a:lvl4pPr marL="0" indent="0">
              <a:lnSpc>
                <a:spcPct val="100000"/>
              </a:lnSpc>
              <a:spcBef>
                <a:spcPts val="0"/>
              </a:spcBef>
              <a:buFont typeface="Arial" panose="020B0604020202020204" pitchFamily="34" charset="0"/>
              <a:buNone/>
              <a:defRPr sz="1600">
                <a:solidFill>
                  <a:schemeClr val="accent1"/>
                </a:solidFill>
              </a:defRPr>
            </a:lvl4pPr>
            <a:lvl5pPr marL="0" indent="0">
              <a:lnSpc>
                <a:spcPct val="100000"/>
              </a:lnSpc>
              <a:spcBef>
                <a:spcPts val="0"/>
              </a:spcBef>
              <a:buFont typeface="Arial" panose="020B0604020202020204" pitchFamily="34" charset="0"/>
              <a:buNone/>
              <a:defRPr sz="1600">
                <a:solidFill>
                  <a:schemeClr val="accent1"/>
                </a:solidFill>
              </a:defRPr>
            </a:lvl5pPr>
          </a:lstStyle>
          <a:p>
            <a:pPr lvl="0"/>
            <a:r>
              <a:rPr lang="en-US" dirty="0"/>
              <a:t>Click to edit subtitle style – 1 line only</a:t>
            </a:r>
          </a:p>
        </p:txBody>
      </p:sp>
    </p:spTree>
    <p:extLst>
      <p:ext uri="{BB962C8B-B14F-4D97-AF65-F5344CB8AC3E}">
        <p14:creationId xmlns:p14="http://schemas.microsoft.com/office/powerpoint/2010/main" val="362997491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F12C-5C7A-4DB0-B628-D1033456124A}"/>
              </a:ext>
            </a:extLst>
          </p:cNvPr>
          <p:cNvSpPr>
            <a:spLocks noGrp="1"/>
          </p:cNvSpPr>
          <p:nvPr>
            <p:ph type="title"/>
          </p:nvPr>
        </p:nvSpPr>
        <p:spPr/>
        <p:txBody>
          <a:bodyPr/>
          <a:lstStyle/>
          <a:p>
            <a:r>
              <a:rPr lang="en-US"/>
              <a:t>Click to edit Master title style</a:t>
            </a:r>
            <a:endParaRPr lang="en-GB"/>
          </a:p>
        </p:txBody>
      </p:sp>
      <p:sp>
        <p:nvSpPr>
          <p:cNvPr id="6" name="Date Placeholder 5">
            <a:extLst>
              <a:ext uri="{FF2B5EF4-FFF2-40B4-BE49-F238E27FC236}">
                <a16:creationId xmlns:a16="http://schemas.microsoft.com/office/drawing/2014/main" id="{36F088AF-16F9-4648-BD46-3113BC60293A}"/>
              </a:ext>
            </a:extLst>
          </p:cNvPr>
          <p:cNvSpPr>
            <a:spLocks noGrp="1"/>
          </p:cNvSpPr>
          <p:nvPr>
            <p:ph type="dt" sz="half" idx="10"/>
          </p:nvPr>
        </p:nvSpPr>
        <p:spPr/>
        <p:txBody>
          <a:bodyPr/>
          <a:lstStyle/>
          <a:p>
            <a:pPr defTabSz="914378"/>
            <a:fld id="{A57DBE4E-624D-4C8B-8EC4-0968C75BBC8F}" type="datetime4">
              <a:rPr lang="en-GB" smtClean="0">
                <a:solidFill>
                  <a:prstClr val="black"/>
                </a:solidFill>
              </a:rPr>
              <a:t>16 May 2024</a:t>
            </a:fld>
            <a:endParaRPr lang="en-GB" dirty="0">
              <a:solidFill>
                <a:prstClr val="black"/>
              </a:solidFill>
            </a:endParaRPr>
          </a:p>
        </p:txBody>
      </p:sp>
      <p:sp>
        <p:nvSpPr>
          <p:cNvPr id="7" name="Footer Placeholder 6">
            <a:extLst>
              <a:ext uri="{FF2B5EF4-FFF2-40B4-BE49-F238E27FC236}">
                <a16:creationId xmlns:a16="http://schemas.microsoft.com/office/drawing/2014/main" id="{7E05F02E-E594-4160-A2FF-D7E28210A85F}"/>
              </a:ext>
            </a:extLst>
          </p:cNvPr>
          <p:cNvSpPr>
            <a:spLocks noGrp="1"/>
          </p:cNvSpPr>
          <p:nvPr>
            <p:ph type="ftr" sz="quarter" idx="11"/>
          </p:nvPr>
        </p:nvSpPr>
        <p:spPr/>
        <p:txBody>
          <a:bodyPr/>
          <a:lstStyle/>
          <a:p>
            <a:pPr defTabSz="914378"/>
            <a:r>
              <a:rPr lang="en-GB">
                <a:solidFill>
                  <a:prstClr val="black"/>
                </a:solidFill>
              </a:rPr>
              <a:t>Mott MacDonald | Presentation</a:t>
            </a:r>
            <a:endParaRPr lang="en-GB" dirty="0">
              <a:solidFill>
                <a:prstClr val="black"/>
              </a:solidFill>
            </a:endParaRPr>
          </a:p>
        </p:txBody>
      </p:sp>
      <p:sp>
        <p:nvSpPr>
          <p:cNvPr id="8" name="Slide Number Placeholder 7">
            <a:extLst>
              <a:ext uri="{FF2B5EF4-FFF2-40B4-BE49-F238E27FC236}">
                <a16:creationId xmlns:a16="http://schemas.microsoft.com/office/drawing/2014/main" id="{DA88AC70-FAC5-462B-BACC-B224FEC9389E}"/>
              </a:ext>
            </a:extLst>
          </p:cNvPr>
          <p:cNvSpPr>
            <a:spLocks noGrp="1"/>
          </p:cNvSpPr>
          <p:nvPr>
            <p:ph type="sldNum" sz="quarter" idx="12"/>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9" name="Text Placeholder 4">
            <a:extLst>
              <a:ext uri="{FF2B5EF4-FFF2-40B4-BE49-F238E27FC236}">
                <a16:creationId xmlns:a16="http://schemas.microsoft.com/office/drawing/2014/main" id="{054C7005-88B1-496A-A47C-01DAB7429A6D}"/>
              </a:ext>
            </a:extLst>
          </p:cNvPr>
          <p:cNvSpPr>
            <a:spLocks noGrp="1"/>
          </p:cNvSpPr>
          <p:nvPr>
            <p:ph type="body" sz="quarter" idx="14" hasCustomPrompt="1"/>
          </p:nvPr>
        </p:nvSpPr>
        <p:spPr>
          <a:xfrm>
            <a:off x="395288" y="781051"/>
            <a:ext cx="8353425" cy="230188"/>
          </a:xfrm>
        </p:spPr>
        <p:txBody>
          <a:bodyPr>
            <a:noAutofit/>
          </a:bodyPr>
          <a:lstStyle>
            <a:lvl1pPr marL="0" indent="0">
              <a:lnSpc>
                <a:spcPct val="100000"/>
              </a:lnSpc>
              <a:spcBef>
                <a:spcPts val="0"/>
              </a:spcBef>
              <a:buFont typeface="Arial" panose="020B0604020202020204" pitchFamily="34" charset="0"/>
              <a:buNone/>
              <a:defRPr sz="1600">
                <a:solidFill>
                  <a:schemeClr val="tx2"/>
                </a:solidFill>
              </a:defRPr>
            </a:lvl1pPr>
            <a:lvl2pPr marL="0" indent="0">
              <a:lnSpc>
                <a:spcPct val="100000"/>
              </a:lnSpc>
              <a:spcBef>
                <a:spcPts val="0"/>
              </a:spcBef>
              <a:buFont typeface="Arial" panose="020B0604020202020204" pitchFamily="34" charset="0"/>
              <a:buNone/>
              <a:defRPr sz="1600">
                <a:solidFill>
                  <a:schemeClr val="accent1"/>
                </a:solidFill>
              </a:defRPr>
            </a:lvl2pPr>
            <a:lvl3pPr marL="0" indent="0">
              <a:lnSpc>
                <a:spcPct val="100000"/>
              </a:lnSpc>
              <a:spcBef>
                <a:spcPts val="0"/>
              </a:spcBef>
              <a:buFont typeface="Arial" panose="020B0604020202020204" pitchFamily="34" charset="0"/>
              <a:buNone/>
              <a:defRPr sz="1600">
                <a:solidFill>
                  <a:schemeClr val="accent1"/>
                </a:solidFill>
              </a:defRPr>
            </a:lvl3pPr>
            <a:lvl4pPr marL="0" indent="0">
              <a:lnSpc>
                <a:spcPct val="100000"/>
              </a:lnSpc>
              <a:spcBef>
                <a:spcPts val="0"/>
              </a:spcBef>
              <a:buFont typeface="Arial" panose="020B0604020202020204" pitchFamily="34" charset="0"/>
              <a:buNone/>
              <a:defRPr sz="1600">
                <a:solidFill>
                  <a:schemeClr val="accent1"/>
                </a:solidFill>
              </a:defRPr>
            </a:lvl4pPr>
            <a:lvl5pPr marL="0" indent="0">
              <a:lnSpc>
                <a:spcPct val="100000"/>
              </a:lnSpc>
              <a:spcBef>
                <a:spcPts val="0"/>
              </a:spcBef>
              <a:buFont typeface="Arial" panose="020B0604020202020204" pitchFamily="34" charset="0"/>
              <a:buNone/>
              <a:defRPr sz="1600">
                <a:solidFill>
                  <a:schemeClr val="accent1"/>
                </a:solidFill>
              </a:defRPr>
            </a:lvl5pPr>
          </a:lstStyle>
          <a:p>
            <a:pPr lvl="0"/>
            <a:r>
              <a:rPr lang="en-US" dirty="0"/>
              <a:t>Click to edit subtitle style – 1 line only</a:t>
            </a:r>
          </a:p>
        </p:txBody>
      </p:sp>
    </p:spTree>
    <p:extLst>
      <p:ext uri="{BB962C8B-B14F-4D97-AF65-F5344CB8AC3E}">
        <p14:creationId xmlns:p14="http://schemas.microsoft.com/office/powerpoint/2010/main" val="303340789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SO Slide 01">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E80C9543-13CC-4164-AD32-D3EBE0FD1EBF}"/>
              </a:ext>
            </a:extLst>
          </p:cNvPr>
          <p:cNvSpPr>
            <a:spLocks noGrp="1"/>
          </p:cNvSpPr>
          <p:nvPr>
            <p:ph type="pic" sz="quarter" idx="24"/>
          </p:nvPr>
        </p:nvSpPr>
        <p:spPr>
          <a:xfrm>
            <a:off x="0" y="0"/>
            <a:ext cx="4500563" cy="5143500"/>
          </a:xfrm>
          <a:prstGeom prst="rect">
            <a:avLst/>
          </a:prstGeom>
          <a:solidFill>
            <a:schemeClr val="accent2"/>
          </a:solidFill>
        </p:spPr>
        <p:txBody>
          <a:bodyPr anchor="b">
            <a:normAutofit/>
          </a:bodyPr>
          <a:lstStyle>
            <a:lvl1pPr algn="ctr">
              <a:defRPr sz="500">
                <a:solidFill>
                  <a:schemeClr val="bg1"/>
                </a:solidFill>
              </a:defRPr>
            </a:lvl1pPr>
          </a:lstStyle>
          <a:p>
            <a:r>
              <a:rPr lang="en-US" dirty="0"/>
              <a:t>Click icon to add picture</a:t>
            </a:r>
            <a:endParaRPr lang="en-GB" dirty="0"/>
          </a:p>
        </p:txBody>
      </p:sp>
      <p:sp>
        <p:nvSpPr>
          <p:cNvPr id="4" name="Slide Number Placeholder 3">
            <a:extLst>
              <a:ext uri="{FF2B5EF4-FFF2-40B4-BE49-F238E27FC236}">
                <a16:creationId xmlns:a16="http://schemas.microsoft.com/office/drawing/2014/main" id="{4A20749E-741A-4533-A739-57FE277A6E1C}"/>
              </a:ext>
            </a:extLst>
          </p:cNvPr>
          <p:cNvSpPr>
            <a:spLocks noGrp="1"/>
          </p:cNvSpPr>
          <p:nvPr>
            <p:ph type="sldNum" sz="quarter" idx="12"/>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6" name="Title 1">
            <a:extLst>
              <a:ext uri="{FF2B5EF4-FFF2-40B4-BE49-F238E27FC236}">
                <a16:creationId xmlns:a16="http://schemas.microsoft.com/office/drawing/2014/main" id="{35BA0B6E-7611-4934-A581-6F963CD60D31}"/>
              </a:ext>
            </a:extLst>
          </p:cNvPr>
          <p:cNvSpPr>
            <a:spLocks noGrp="1"/>
          </p:cNvSpPr>
          <p:nvPr>
            <p:ph type="title"/>
          </p:nvPr>
        </p:nvSpPr>
        <p:spPr>
          <a:xfrm>
            <a:off x="4907902" y="411163"/>
            <a:ext cx="3840811" cy="539750"/>
          </a:xfrm>
        </p:spPr>
        <p:txBody>
          <a:bodyPr/>
          <a:lstStyle/>
          <a:p>
            <a:r>
              <a:rPr lang="en-US" dirty="0"/>
              <a:t>Click to edit Master title style</a:t>
            </a:r>
            <a:endParaRPr lang="en-GB" dirty="0"/>
          </a:p>
        </p:txBody>
      </p:sp>
    </p:spTree>
    <p:extLst>
      <p:ext uri="{BB962C8B-B14F-4D97-AF65-F5344CB8AC3E}">
        <p14:creationId xmlns:p14="http://schemas.microsoft.com/office/powerpoint/2010/main" val="12500946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SO Slide 02">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E80C9543-13CC-4164-AD32-D3EBE0FD1EBF}"/>
              </a:ext>
            </a:extLst>
          </p:cNvPr>
          <p:cNvSpPr>
            <a:spLocks noGrp="1"/>
          </p:cNvSpPr>
          <p:nvPr>
            <p:ph type="pic" sz="quarter" idx="24"/>
          </p:nvPr>
        </p:nvSpPr>
        <p:spPr>
          <a:xfrm>
            <a:off x="4643439" y="0"/>
            <a:ext cx="4500562" cy="5143500"/>
          </a:xfrm>
          <a:prstGeom prst="rect">
            <a:avLst/>
          </a:prstGeom>
          <a:solidFill>
            <a:schemeClr val="accent2"/>
          </a:solidFill>
        </p:spPr>
        <p:txBody>
          <a:bodyPr anchor="b">
            <a:normAutofit/>
          </a:bodyPr>
          <a:lstStyle>
            <a:lvl1pPr algn="ctr">
              <a:defRPr sz="500">
                <a:solidFill>
                  <a:schemeClr val="bg1"/>
                </a:solidFill>
              </a:defRPr>
            </a:lvl1pPr>
          </a:lstStyle>
          <a:p>
            <a:r>
              <a:rPr lang="en-US" dirty="0"/>
              <a:t>Click icon to add picture</a:t>
            </a:r>
            <a:endParaRPr lang="en-GB" dirty="0"/>
          </a:p>
        </p:txBody>
      </p:sp>
      <p:sp>
        <p:nvSpPr>
          <p:cNvPr id="2" name="Title 1">
            <a:extLst>
              <a:ext uri="{FF2B5EF4-FFF2-40B4-BE49-F238E27FC236}">
                <a16:creationId xmlns:a16="http://schemas.microsoft.com/office/drawing/2014/main" id="{2097063D-0C86-47E9-B3C8-F3C8E494A08B}"/>
              </a:ext>
            </a:extLst>
          </p:cNvPr>
          <p:cNvSpPr>
            <a:spLocks noGrp="1"/>
          </p:cNvSpPr>
          <p:nvPr>
            <p:ph type="title"/>
          </p:nvPr>
        </p:nvSpPr>
        <p:spPr>
          <a:xfrm>
            <a:off x="395289" y="411163"/>
            <a:ext cx="4105274" cy="539749"/>
          </a:xfrm>
        </p:spPr>
        <p:txBody>
          <a:bodyPr/>
          <a:lstStyle/>
          <a:p>
            <a:r>
              <a:rPr lang="en-US" dirty="0"/>
              <a:t>Click to edit Master title style</a:t>
            </a:r>
            <a:endParaRPr lang="en-GB" dirty="0"/>
          </a:p>
        </p:txBody>
      </p:sp>
    </p:spTree>
    <p:extLst>
      <p:ext uri="{BB962C8B-B14F-4D97-AF65-F5344CB8AC3E}">
        <p14:creationId xmlns:p14="http://schemas.microsoft.com/office/powerpoint/2010/main" val="116623159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3 Image">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E80C9543-13CC-4164-AD32-D3EBE0FD1EBF}"/>
              </a:ext>
            </a:extLst>
          </p:cNvPr>
          <p:cNvSpPr>
            <a:spLocks noGrp="1"/>
          </p:cNvSpPr>
          <p:nvPr>
            <p:ph type="pic" sz="quarter" idx="24"/>
          </p:nvPr>
        </p:nvSpPr>
        <p:spPr>
          <a:xfrm>
            <a:off x="5411095" y="0"/>
            <a:ext cx="3732905" cy="5143500"/>
          </a:xfrm>
          <a:prstGeom prst="rect">
            <a:avLst/>
          </a:prstGeom>
          <a:solidFill>
            <a:schemeClr val="accent2"/>
          </a:solidFill>
        </p:spPr>
        <p:txBody>
          <a:bodyPr anchor="b">
            <a:normAutofit/>
          </a:bodyPr>
          <a:lstStyle>
            <a:lvl1pPr algn="ctr">
              <a:defRPr sz="500">
                <a:solidFill>
                  <a:schemeClr val="bg1"/>
                </a:solidFill>
              </a:defRPr>
            </a:lvl1pPr>
          </a:lstStyle>
          <a:p>
            <a:r>
              <a:rPr lang="en-US" dirty="0"/>
              <a:t>Click icon to add picture</a:t>
            </a:r>
            <a:endParaRPr lang="en-GB" dirty="0"/>
          </a:p>
        </p:txBody>
      </p:sp>
      <p:sp>
        <p:nvSpPr>
          <p:cNvPr id="2" name="Title 1">
            <a:extLst>
              <a:ext uri="{FF2B5EF4-FFF2-40B4-BE49-F238E27FC236}">
                <a16:creationId xmlns:a16="http://schemas.microsoft.com/office/drawing/2014/main" id="{2097063D-0C86-47E9-B3C8-F3C8E494A08B}"/>
              </a:ext>
            </a:extLst>
          </p:cNvPr>
          <p:cNvSpPr>
            <a:spLocks noGrp="1"/>
          </p:cNvSpPr>
          <p:nvPr>
            <p:ph type="title"/>
          </p:nvPr>
        </p:nvSpPr>
        <p:spPr>
          <a:xfrm>
            <a:off x="395288" y="411163"/>
            <a:ext cx="4248149" cy="539749"/>
          </a:xfrm>
        </p:spPr>
        <p:txBody>
          <a:bodyPr/>
          <a:lstStyle/>
          <a:p>
            <a:r>
              <a:rPr lang="en-US" dirty="0"/>
              <a:t>Click to edit Master title style</a:t>
            </a:r>
            <a:endParaRPr lang="en-GB" dirty="0"/>
          </a:p>
        </p:txBody>
      </p:sp>
    </p:spTree>
    <p:extLst>
      <p:ext uri="{BB962C8B-B14F-4D97-AF65-F5344CB8AC3E}">
        <p14:creationId xmlns:p14="http://schemas.microsoft.com/office/powerpoint/2010/main" val="1940414292"/>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 facts ">
    <p:spTree>
      <p:nvGrpSpPr>
        <p:cNvPr id="1" name=""/>
        <p:cNvGrpSpPr/>
        <p:nvPr/>
      </p:nvGrpSpPr>
      <p:grpSpPr>
        <a:xfrm>
          <a:off x="0" y="0"/>
          <a:ext cx="0" cy="0"/>
          <a:chOff x="0" y="0"/>
          <a:chExt cx="0" cy="0"/>
        </a:xfrm>
      </p:grpSpPr>
      <p:sp>
        <p:nvSpPr>
          <p:cNvPr id="7" name="Text Placeholder 6"/>
          <p:cNvSpPr>
            <a:spLocks noGrp="1"/>
          </p:cNvSpPr>
          <p:nvPr>
            <p:ph type="body" sz="quarter" idx="20" hasCustomPrompt="1"/>
          </p:nvPr>
        </p:nvSpPr>
        <p:spPr>
          <a:xfrm>
            <a:off x="402845" y="1283113"/>
            <a:ext cx="1557075" cy="580067"/>
          </a:xfrm>
          <a:prstGeom prst="rect">
            <a:avLst/>
          </a:prstGeom>
        </p:spPr>
        <p:txBody>
          <a:bodyPr lIns="0" rIns="0">
            <a:noAutofit/>
          </a:bodyPr>
          <a:lstStyle>
            <a:lvl1pPr marL="0" indent="0">
              <a:buNone/>
              <a:defRPr sz="4000">
                <a:solidFill>
                  <a:schemeClr val="accent2"/>
                </a:solidFill>
              </a:defRPr>
            </a:lvl1pPr>
            <a:lvl2pPr>
              <a:spcBef>
                <a:spcPts val="1200"/>
              </a:spcBef>
              <a:spcAft>
                <a:spcPts val="1200"/>
              </a:spcAft>
              <a:defRPr sz="4000">
                <a:solidFill>
                  <a:schemeClr val="accent1"/>
                </a:solidFill>
              </a:defRPr>
            </a:lvl2pPr>
            <a:lvl3pPr marL="0" indent="0">
              <a:spcBef>
                <a:spcPts val="1200"/>
              </a:spcBef>
              <a:spcAft>
                <a:spcPts val="1200"/>
              </a:spcAft>
              <a:buNone/>
              <a:defRPr sz="4000">
                <a:solidFill>
                  <a:schemeClr val="accent1"/>
                </a:solidFill>
              </a:defRPr>
            </a:lvl3pPr>
            <a:lvl4pPr marL="0" indent="0">
              <a:spcBef>
                <a:spcPts val="1200"/>
              </a:spcBef>
              <a:spcAft>
                <a:spcPts val="1200"/>
              </a:spcAft>
              <a:buNone/>
              <a:defRPr sz="4000">
                <a:solidFill>
                  <a:schemeClr val="accent1"/>
                </a:solidFill>
              </a:defRPr>
            </a:lvl4pPr>
            <a:lvl5pPr marL="0" indent="0">
              <a:spcBef>
                <a:spcPts val="1200"/>
              </a:spcBef>
              <a:spcAft>
                <a:spcPts val="1200"/>
              </a:spcAft>
              <a:buNone/>
              <a:defRPr sz="4000">
                <a:solidFill>
                  <a:schemeClr val="accent1"/>
                </a:solidFill>
              </a:defRPr>
            </a:lvl5pPr>
            <a:lvl6pPr marL="0" indent="0">
              <a:spcBef>
                <a:spcPts val="1200"/>
              </a:spcBef>
              <a:spcAft>
                <a:spcPts val="1200"/>
              </a:spcAft>
              <a:buNone/>
              <a:defRPr sz="4000">
                <a:solidFill>
                  <a:schemeClr val="accent1"/>
                </a:solidFill>
              </a:defRPr>
            </a:lvl6pPr>
            <a:lvl7pPr marL="0" indent="0">
              <a:spcBef>
                <a:spcPts val="1200"/>
              </a:spcBef>
              <a:spcAft>
                <a:spcPts val="1200"/>
              </a:spcAft>
              <a:buNone/>
              <a:defRPr sz="4000">
                <a:solidFill>
                  <a:schemeClr val="accent1"/>
                </a:solidFill>
              </a:defRPr>
            </a:lvl7pPr>
            <a:lvl8pPr marL="0" indent="0">
              <a:spcBef>
                <a:spcPts val="1200"/>
              </a:spcBef>
              <a:spcAft>
                <a:spcPts val="1200"/>
              </a:spcAft>
              <a:buNone/>
              <a:defRPr sz="4000">
                <a:solidFill>
                  <a:schemeClr val="accent1"/>
                </a:solidFill>
              </a:defRPr>
            </a:lvl8pPr>
            <a:lvl9pPr marL="0" indent="0">
              <a:spcBef>
                <a:spcPts val="1200"/>
              </a:spcBef>
              <a:spcAft>
                <a:spcPts val="1200"/>
              </a:spcAft>
              <a:buNone/>
              <a:defRPr sz="4000">
                <a:solidFill>
                  <a:schemeClr val="accent1"/>
                </a:solidFill>
              </a:defRPr>
            </a:lvl9pPr>
          </a:lstStyle>
          <a:p>
            <a:pPr lvl="0"/>
            <a:r>
              <a:rPr lang="en-GB" dirty="0"/>
              <a:t>Input</a:t>
            </a:r>
          </a:p>
        </p:txBody>
      </p:sp>
      <p:sp>
        <p:nvSpPr>
          <p:cNvPr id="27" name="Rectangle 26"/>
          <p:cNvSpPr/>
          <p:nvPr userDrawn="1"/>
        </p:nvSpPr>
        <p:spPr>
          <a:xfrm>
            <a:off x="4655820" y="0"/>
            <a:ext cx="1789155"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2E8470DA-9AF9-4E1C-9972-1EEDFB2A40C9}"/>
              </a:ext>
            </a:extLst>
          </p:cNvPr>
          <p:cNvSpPr>
            <a:spLocks noGrp="1"/>
          </p:cNvSpPr>
          <p:nvPr>
            <p:ph type="title"/>
          </p:nvPr>
        </p:nvSpPr>
        <p:spPr>
          <a:xfrm>
            <a:off x="395289" y="411163"/>
            <a:ext cx="4105274" cy="539749"/>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26FA486-39EE-4C08-9B3E-3C0F25106790}"/>
              </a:ext>
            </a:extLst>
          </p:cNvPr>
          <p:cNvSpPr>
            <a:spLocks noGrp="1"/>
          </p:cNvSpPr>
          <p:nvPr>
            <p:ph type="dt" sz="half" idx="51"/>
          </p:nvPr>
        </p:nvSpPr>
        <p:spPr/>
        <p:txBody>
          <a:bodyPr/>
          <a:lstStyle/>
          <a:p>
            <a:pPr defTabSz="914378"/>
            <a:fld id="{8462EB91-A706-4F3C-8E2E-320B258606ED}" type="datetime4">
              <a:rPr lang="en-GB" smtClean="0">
                <a:solidFill>
                  <a:prstClr val="black"/>
                </a:solidFill>
              </a:rPr>
              <a:t>16 May 2024</a:t>
            </a:fld>
            <a:endParaRPr lang="en-GB" dirty="0">
              <a:solidFill>
                <a:prstClr val="black"/>
              </a:solidFill>
            </a:endParaRPr>
          </a:p>
        </p:txBody>
      </p:sp>
      <p:sp>
        <p:nvSpPr>
          <p:cNvPr id="4" name="Footer Placeholder 3">
            <a:extLst>
              <a:ext uri="{FF2B5EF4-FFF2-40B4-BE49-F238E27FC236}">
                <a16:creationId xmlns:a16="http://schemas.microsoft.com/office/drawing/2014/main" id="{26283B88-9A22-4FC3-BA67-4A9E99F018AF}"/>
              </a:ext>
            </a:extLst>
          </p:cNvPr>
          <p:cNvSpPr>
            <a:spLocks noGrp="1"/>
          </p:cNvSpPr>
          <p:nvPr>
            <p:ph type="ftr" sz="quarter" idx="52"/>
          </p:nvPr>
        </p:nvSpPr>
        <p:spPr/>
        <p:txBody>
          <a:bodyPr/>
          <a:lstStyle/>
          <a:p>
            <a:pPr defTabSz="914378"/>
            <a:r>
              <a:rPr lang="en-GB">
                <a:solidFill>
                  <a:prstClr val="black"/>
                </a:solidFill>
              </a:rPr>
              <a:t>Mott MacDonald | Presentation</a:t>
            </a:r>
            <a:endParaRPr lang="en-GB" dirty="0">
              <a:solidFill>
                <a:prstClr val="black"/>
              </a:solidFill>
            </a:endParaRPr>
          </a:p>
        </p:txBody>
      </p:sp>
      <p:sp>
        <p:nvSpPr>
          <p:cNvPr id="5" name="Slide Number Placeholder 4">
            <a:extLst>
              <a:ext uri="{FF2B5EF4-FFF2-40B4-BE49-F238E27FC236}">
                <a16:creationId xmlns:a16="http://schemas.microsoft.com/office/drawing/2014/main" id="{2F4BD005-196C-4BC3-863B-0B36448CECA0}"/>
              </a:ext>
            </a:extLst>
          </p:cNvPr>
          <p:cNvSpPr>
            <a:spLocks noGrp="1"/>
          </p:cNvSpPr>
          <p:nvPr>
            <p:ph type="sldNum" sz="quarter" idx="53"/>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32" name="Text Placeholder 6">
            <a:extLst>
              <a:ext uri="{FF2B5EF4-FFF2-40B4-BE49-F238E27FC236}">
                <a16:creationId xmlns:a16="http://schemas.microsoft.com/office/drawing/2014/main" id="{AC5D69C9-F508-4C1F-8E9D-94033E5A515B}"/>
              </a:ext>
            </a:extLst>
          </p:cNvPr>
          <p:cNvSpPr>
            <a:spLocks noGrp="1"/>
          </p:cNvSpPr>
          <p:nvPr>
            <p:ph type="body" sz="quarter" idx="58" hasCustomPrompt="1"/>
          </p:nvPr>
        </p:nvSpPr>
        <p:spPr>
          <a:xfrm>
            <a:off x="2495690" y="1283113"/>
            <a:ext cx="1557075" cy="580067"/>
          </a:xfrm>
          <a:prstGeom prst="rect">
            <a:avLst/>
          </a:prstGeom>
        </p:spPr>
        <p:txBody>
          <a:bodyPr lIns="0" rIns="0">
            <a:noAutofit/>
          </a:bodyPr>
          <a:lstStyle>
            <a:lvl1pPr marL="0" indent="0">
              <a:buNone/>
              <a:defRPr sz="4000">
                <a:solidFill>
                  <a:schemeClr val="accent2"/>
                </a:solidFill>
              </a:defRPr>
            </a:lvl1pPr>
            <a:lvl2pPr>
              <a:spcBef>
                <a:spcPts val="1200"/>
              </a:spcBef>
              <a:spcAft>
                <a:spcPts val="1200"/>
              </a:spcAft>
              <a:defRPr sz="4000">
                <a:solidFill>
                  <a:schemeClr val="accent1"/>
                </a:solidFill>
              </a:defRPr>
            </a:lvl2pPr>
            <a:lvl3pPr marL="0" indent="0">
              <a:spcBef>
                <a:spcPts val="1200"/>
              </a:spcBef>
              <a:spcAft>
                <a:spcPts val="1200"/>
              </a:spcAft>
              <a:buNone/>
              <a:defRPr sz="4000">
                <a:solidFill>
                  <a:schemeClr val="accent1"/>
                </a:solidFill>
              </a:defRPr>
            </a:lvl3pPr>
            <a:lvl4pPr marL="0" indent="0">
              <a:spcBef>
                <a:spcPts val="1200"/>
              </a:spcBef>
              <a:spcAft>
                <a:spcPts val="1200"/>
              </a:spcAft>
              <a:buNone/>
              <a:defRPr sz="4000">
                <a:solidFill>
                  <a:schemeClr val="accent1"/>
                </a:solidFill>
              </a:defRPr>
            </a:lvl4pPr>
            <a:lvl5pPr marL="0" indent="0">
              <a:spcBef>
                <a:spcPts val="1200"/>
              </a:spcBef>
              <a:spcAft>
                <a:spcPts val="1200"/>
              </a:spcAft>
              <a:buNone/>
              <a:defRPr sz="4000">
                <a:solidFill>
                  <a:schemeClr val="accent1"/>
                </a:solidFill>
              </a:defRPr>
            </a:lvl5pPr>
            <a:lvl6pPr marL="0" indent="0">
              <a:spcBef>
                <a:spcPts val="1200"/>
              </a:spcBef>
              <a:spcAft>
                <a:spcPts val="1200"/>
              </a:spcAft>
              <a:buNone/>
              <a:defRPr sz="4000">
                <a:solidFill>
                  <a:schemeClr val="accent1"/>
                </a:solidFill>
              </a:defRPr>
            </a:lvl6pPr>
            <a:lvl7pPr marL="0" indent="0">
              <a:spcBef>
                <a:spcPts val="1200"/>
              </a:spcBef>
              <a:spcAft>
                <a:spcPts val="1200"/>
              </a:spcAft>
              <a:buNone/>
              <a:defRPr sz="4000">
                <a:solidFill>
                  <a:schemeClr val="accent1"/>
                </a:solidFill>
              </a:defRPr>
            </a:lvl7pPr>
            <a:lvl8pPr marL="0" indent="0">
              <a:spcBef>
                <a:spcPts val="1200"/>
              </a:spcBef>
              <a:spcAft>
                <a:spcPts val="1200"/>
              </a:spcAft>
              <a:buNone/>
              <a:defRPr sz="4000">
                <a:solidFill>
                  <a:schemeClr val="accent1"/>
                </a:solidFill>
              </a:defRPr>
            </a:lvl8pPr>
            <a:lvl9pPr marL="0" indent="0">
              <a:spcBef>
                <a:spcPts val="1200"/>
              </a:spcBef>
              <a:spcAft>
                <a:spcPts val="1200"/>
              </a:spcAft>
              <a:buNone/>
              <a:defRPr sz="4000">
                <a:solidFill>
                  <a:schemeClr val="accent1"/>
                </a:solidFill>
              </a:defRPr>
            </a:lvl9pPr>
          </a:lstStyle>
          <a:p>
            <a:pPr lvl="0"/>
            <a:r>
              <a:rPr lang="en-GB" dirty="0"/>
              <a:t>Input</a:t>
            </a:r>
          </a:p>
        </p:txBody>
      </p:sp>
      <p:sp>
        <p:nvSpPr>
          <p:cNvPr id="36" name="Text Placeholder 6">
            <a:extLst>
              <a:ext uri="{FF2B5EF4-FFF2-40B4-BE49-F238E27FC236}">
                <a16:creationId xmlns:a16="http://schemas.microsoft.com/office/drawing/2014/main" id="{635735DD-D894-481C-8C66-1C735F561AAF}"/>
              </a:ext>
            </a:extLst>
          </p:cNvPr>
          <p:cNvSpPr>
            <a:spLocks noGrp="1"/>
          </p:cNvSpPr>
          <p:nvPr>
            <p:ph type="body" sz="quarter" idx="62" hasCustomPrompt="1"/>
          </p:nvPr>
        </p:nvSpPr>
        <p:spPr>
          <a:xfrm>
            <a:off x="4770974" y="1283113"/>
            <a:ext cx="1557075" cy="580067"/>
          </a:xfrm>
          <a:prstGeom prst="rect">
            <a:avLst/>
          </a:prstGeom>
        </p:spPr>
        <p:txBody>
          <a:bodyPr lIns="0" rIns="0">
            <a:noAutofit/>
          </a:bodyPr>
          <a:lstStyle>
            <a:lvl1pPr marL="0" indent="0">
              <a:buNone/>
              <a:defRPr sz="4000">
                <a:solidFill>
                  <a:schemeClr val="bg1"/>
                </a:solidFill>
              </a:defRPr>
            </a:lvl1pPr>
            <a:lvl2pPr>
              <a:spcBef>
                <a:spcPts val="1200"/>
              </a:spcBef>
              <a:spcAft>
                <a:spcPts val="1200"/>
              </a:spcAft>
              <a:defRPr sz="4000">
                <a:solidFill>
                  <a:schemeClr val="tx1"/>
                </a:solidFill>
              </a:defRPr>
            </a:lvl2pPr>
            <a:lvl3pPr marL="0" indent="0">
              <a:spcBef>
                <a:spcPts val="1200"/>
              </a:spcBef>
              <a:spcAft>
                <a:spcPts val="1200"/>
              </a:spcAft>
              <a:buNone/>
              <a:defRPr sz="4000">
                <a:solidFill>
                  <a:schemeClr val="tx1"/>
                </a:solidFill>
              </a:defRPr>
            </a:lvl3pPr>
            <a:lvl4pPr marL="0" indent="0">
              <a:spcBef>
                <a:spcPts val="1200"/>
              </a:spcBef>
              <a:spcAft>
                <a:spcPts val="1200"/>
              </a:spcAft>
              <a:buNone/>
              <a:defRPr sz="4000">
                <a:solidFill>
                  <a:schemeClr val="tx1"/>
                </a:solidFill>
              </a:defRPr>
            </a:lvl4pPr>
            <a:lvl5pPr marL="0" indent="0">
              <a:spcBef>
                <a:spcPts val="1200"/>
              </a:spcBef>
              <a:spcAft>
                <a:spcPts val="1200"/>
              </a:spcAft>
              <a:buNone/>
              <a:defRPr sz="4000">
                <a:solidFill>
                  <a:schemeClr val="tx1"/>
                </a:solidFill>
              </a:defRPr>
            </a:lvl5pPr>
            <a:lvl6pPr marL="0" indent="0">
              <a:spcBef>
                <a:spcPts val="1200"/>
              </a:spcBef>
              <a:spcAft>
                <a:spcPts val="1200"/>
              </a:spcAft>
              <a:buNone/>
              <a:defRPr sz="4000">
                <a:solidFill>
                  <a:schemeClr val="tx1"/>
                </a:solidFill>
              </a:defRPr>
            </a:lvl6pPr>
            <a:lvl7pPr marL="0" indent="0">
              <a:spcBef>
                <a:spcPts val="1200"/>
              </a:spcBef>
              <a:spcAft>
                <a:spcPts val="1200"/>
              </a:spcAft>
              <a:buNone/>
              <a:defRPr sz="4000">
                <a:solidFill>
                  <a:schemeClr val="tx1"/>
                </a:solidFill>
              </a:defRPr>
            </a:lvl7pPr>
            <a:lvl8pPr marL="0" indent="0">
              <a:spcBef>
                <a:spcPts val="1200"/>
              </a:spcBef>
              <a:spcAft>
                <a:spcPts val="1200"/>
              </a:spcAft>
              <a:buNone/>
              <a:defRPr sz="4000">
                <a:solidFill>
                  <a:schemeClr val="tx1"/>
                </a:solidFill>
              </a:defRPr>
            </a:lvl8pPr>
            <a:lvl9pPr marL="0" indent="0">
              <a:spcBef>
                <a:spcPts val="1200"/>
              </a:spcBef>
              <a:spcAft>
                <a:spcPts val="1200"/>
              </a:spcAft>
              <a:buNone/>
              <a:defRPr sz="4000">
                <a:solidFill>
                  <a:schemeClr val="tx1"/>
                </a:solidFill>
              </a:defRPr>
            </a:lvl9pPr>
          </a:lstStyle>
          <a:p>
            <a:pPr lvl="0"/>
            <a:r>
              <a:rPr lang="en-GB" dirty="0"/>
              <a:t>Input</a:t>
            </a:r>
          </a:p>
        </p:txBody>
      </p:sp>
      <p:sp>
        <p:nvSpPr>
          <p:cNvPr id="39" name="Text Placeholder 6">
            <a:extLst>
              <a:ext uri="{FF2B5EF4-FFF2-40B4-BE49-F238E27FC236}">
                <a16:creationId xmlns:a16="http://schemas.microsoft.com/office/drawing/2014/main" id="{02ABA786-DEA0-420E-9905-90955A8C402E}"/>
              </a:ext>
            </a:extLst>
          </p:cNvPr>
          <p:cNvSpPr>
            <a:spLocks noGrp="1"/>
          </p:cNvSpPr>
          <p:nvPr>
            <p:ph type="body" sz="quarter" idx="64" hasCustomPrompt="1"/>
          </p:nvPr>
        </p:nvSpPr>
        <p:spPr>
          <a:xfrm>
            <a:off x="6777299" y="1283113"/>
            <a:ext cx="1557075" cy="580067"/>
          </a:xfrm>
          <a:prstGeom prst="rect">
            <a:avLst/>
          </a:prstGeom>
        </p:spPr>
        <p:txBody>
          <a:bodyPr lIns="0" rIns="0">
            <a:noAutofit/>
          </a:bodyPr>
          <a:lstStyle>
            <a:lvl1pPr marL="0" indent="0">
              <a:buNone/>
              <a:defRPr sz="4000">
                <a:solidFill>
                  <a:schemeClr val="accent2"/>
                </a:solidFill>
              </a:defRPr>
            </a:lvl1pPr>
            <a:lvl2pPr>
              <a:spcBef>
                <a:spcPts val="1200"/>
              </a:spcBef>
              <a:spcAft>
                <a:spcPts val="1200"/>
              </a:spcAft>
              <a:defRPr sz="4000">
                <a:solidFill>
                  <a:schemeClr val="accent1"/>
                </a:solidFill>
              </a:defRPr>
            </a:lvl2pPr>
            <a:lvl3pPr marL="0" indent="0">
              <a:spcBef>
                <a:spcPts val="1200"/>
              </a:spcBef>
              <a:spcAft>
                <a:spcPts val="1200"/>
              </a:spcAft>
              <a:buNone/>
              <a:defRPr sz="4000">
                <a:solidFill>
                  <a:schemeClr val="accent1"/>
                </a:solidFill>
              </a:defRPr>
            </a:lvl3pPr>
            <a:lvl4pPr marL="0" indent="0">
              <a:spcBef>
                <a:spcPts val="1200"/>
              </a:spcBef>
              <a:spcAft>
                <a:spcPts val="1200"/>
              </a:spcAft>
              <a:buNone/>
              <a:defRPr sz="4000">
                <a:solidFill>
                  <a:schemeClr val="accent1"/>
                </a:solidFill>
              </a:defRPr>
            </a:lvl4pPr>
            <a:lvl5pPr marL="0" indent="0">
              <a:spcBef>
                <a:spcPts val="1200"/>
              </a:spcBef>
              <a:spcAft>
                <a:spcPts val="1200"/>
              </a:spcAft>
              <a:buNone/>
              <a:defRPr sz="4000">
                <a:solidFill>
                  <a:schemeClr val="accent1"/>
                </a:solidFill>
              </a:defRPr>
            </a:lvl5pPr>
            <a:lvl6pPr marL="0" indent="0">
              <a:spcBef>
                <a:spcPts val="1200"/>
              </a:spcBef>
              <a:spcAft>
                <a:spcPts val="1200"/>
              </a:spcAft>
              <a:buNone/>
              <a:defRPr sz="4000">
                <a:solidFill>
                  <a:schemeClr val="accent1"/>
                </a:solidFill>
              </a:defRPr>
            </a:lvl6pPr>
            <a:lvl7pPr marL="0" indent="0">
              <a:spcBef>
                <a:spcPts val="1200"/>
              </a:spcBef>
              <a:spcAft>
                <a:spcPts val="1200"/>
              </a:spcAft>
              <a:buNone/>
              <a:defRPr sz="4000">
                <a:solidFill>
                  <a:schemeClr val="accent1"/>
                </a:solidFill>
              </a:defRPr>
            </a:lvl7pPr>
            <a:lvl8pPr marL="0" indent="0">
              <a:spcBef>
                <a:spcPts val="1200"/>
              </a:spcBef>
              <a:spcAft>
                <a:spcPts val="1200"/>
              </a:spcAft>
              <a:buNone/>
              <a:defRPr sz="4000">
                <a:solidFill>
                  <a:schemeClr val="accent1"/>
                </a:solidFill>
              </a:defRPr>
            </a:lvl8pPr>
            <a:lvl9pPr marL="0" indent="0">
              <a:spcBef>
                <a:spcPts val="1200"/>
              </a:spcBef>
              <a:spcAft>
                <a:spcPts val="1200"/>
              </a:spcAft>
              <a:buNone/>
              <a:defRPr sz="4000">
                <a:solidFill>
                  <a:schemeClr val="accent1"/>
                </a:solidFill>
              </a:defRPr>
            </a:lvl9pPr>
          </a:lstStyle>
          <a:p>
            <a:pPr lvl="0"/>
            <a:r>
              <a:rPr lang="en-GB" dirty="0"/>
              <a:t>Input</a:t>
            </a:r>
          </a:p>
        </p:txBody>
      </p:sp>
      <p:sp>
        <p:nvSpPr>
          <p:cNvPr id="40" name="Text Placeholder 6">
            <a:extLst>
              <a:ext uri="{FF2B5EF4-FFF2-40B4-BE49-F238E27FC236}">
                <a16:creationId xmlns:a16="http://schemas.microsoft.com/office/drawing/2014/main" id="{4C541FAF-8FA6-4AFF-A135-34F225CF437A}"/>
              </a:ext>
            </a:extLst>
          </p:cNvPr>
          <p:cNvSpPr>
            <a:spLocks noGrp="1"/>
          </p:cNvSpPr>
          <p:nvPr>
            <p:ph type="body" sz="quarter" idx="65" hasCustomPrompt="1"/>
          </p:nvPr>
        </p:nvSpPr>
        <p:spPr>
          <a:xfrm>
            <a:off x="402845" y="2854652"/>
            <a:ext cx="1557075" cy="580067"/>
          </a:xfrm>
          <a:prstGeom prst="rect">
            <a:avLst/>
          </a:prstGeom>
        </p:spPr>
        <p:txBody>
          <a:bodyPr lIns="0" rIns="0">
            <a:noAutofit/>
          </a:bodyPr>
          <a:lstStyle>
            <a:lvl1pPr marL="0" indent="0">
              <a:buNone/>
              <a:defRPr sz="4000">
                <a:solidFill>
                  <a:schemeClr val="accent2"/>
                </a:solidFill>
              </a:defRPr>
            </a:lvl1pPr>
            <a:lvl2pPr>
              <a:spcBef>
                <a:spcPts val="1200"/>
              </a:spcBef>
              <a:spcAft>
                <a:spcPts val="1200"/>
              </a:spcAft>
              <a:defRPr sz="4000">
                <a:solidFill>
                  <a:schemeClr val="accent6"/>
                </a:solidFill>
              </a:defRPr>
            </a:lvl2pPr>
            <a:lvl3pPr marL="0" indent="0">
              <a:spcBef>
                <a:spcPts val="1200"/>
              </a:spcBef>
              <a:spcAft>
                <a:spcPts val="1200"/>
              </a:spcAft>
              <a:buNone/>
              <a:defRPr sz="4000">
                <a:solidFill>
                  <a:schemeClr val="accent1"/>
                </a:solidFill>
              </a:defRPr>
            </a:lvl3pPr>
            <a:lvl4pPr marL="0" indent="0">
              <a:spcBef>
                <a:spcPts val="1200"/>
              </a:spcBef>
              <a:spcAft>
                <a:spcPts val="1200"/>
              </a:spcAft>
              <a:buNone/>
              <a:defRPr sz="4000">
                <a:solidFill>
                  <a:schemeClr val="accent1"/>
                </a:solidFill>
              </a:defRPr>
            </a:lvl4pPr>
            <a:lvl5pPr marL="0" indent="0">
              <a:spcBef>
                <a:spcPts val="1200"/>
              </a:spcBef>
              <a:spcAft>
                <a:spcPts val="1200"/>
              </a:spcAft>
              <a:buNone/>
              <a:defRPr sz="4000">
                <a:solidFill>
                  <a:schemeClr val="accent1"/>
                </a:solidFill>
              </a:defRPr>
            </a:lvl5pPr>
            <a:lvl6pPr marL="0" indent="0">
              <a:spcBef>
                <a:spcPts val="1200"/>
              </a:spcBef>
              <a:spcAft>
                <a:spcPts val="1200"/>
              </a:spcAft>
              <a:buNone/>
              <a:defRPr sz="4000">
                <a:solidFill>
                  <a:schemeClr val="accent1"/>
                </a:solidFill>
              </a:defRPr>
            </a:lvl6pPr>
            <a:lvl7pPr marL="0" indent="0">
              <a:spcBef>
                <a:spcPts val="1200"/>
              </a:spcBef>
              <a:spcAft>
                <a:spcPts val="1200"/>
              </a:spcAft>
              <a:buNone/>
              <a:defRPr sz="4000">
                <a:solidFill>
                  <a:schemeClr val="accent1"/>
                </a:solidFill>
              </a:defRPr>
            </a:lvl7pPr>
            <a:lvl8pPr marL="0" indent="0">
              <a:spcBef>
                <a:spcPts val="1200"/>
              </a:spcBef>
              <a:spcAft>
                <a:spcPts val="1200"/>
              </a:spcAft>
              <a:buNone/>
              <a:defRPr sz="4000">
                <a:solidFill>
                  <a:schemeClr val="accent1"/>
                </a:solidFill>
              </a:defRPr>
            </a:lvl8pPr>
            <a:lvl9pPr marL="0" indent="0">
              <a:spcBef>
                <a:spcPts val="1200"/>
              </a:spcBef>
              <a:spcAft>
                <a:spcPts val="1200"/>
              </a:spcAft>
              <a:buNone/>
              <a:defRPr sz="4000">
                <a:solidFill>
                  <a:schemeClr val="accent1"/>
                </a:solidFill>
              </a:defRPr>
            </a:lvl9pPr>
          </a:lstStyle>
          <a:p>
            <a:pPr lvl="0"/>
            <a:r>
              <a:rPr lang="en-GB" dirty="0"/>
              <a:t>Input</a:t>
            </a:r>
          </a:p>
        </p:txBody>
      </p:sp>
      <p:sp>
        <p:nvSpPr>
          <p:cNvPr id="41" name="Text Placeholder 6">
            <a:extLst>
              <a:ext uri="{FF2B5EF4-FFF2-40B4-BE49-F238E27FC236}">
                <a16:creationId xmlns:a16="http://schemas.microsoft.com/office/drawing/2014/main" id="{B3AFA1DA-6C8A-42BB-BE55-D42BC76BD03D}"/>
              </a:ext>
            </a:extLst>
          </p:cNvPr>
          <p:cNvSpPr>
            <a:spLocks noGrp="1"/>
          </p:cNvSpPr>
          <p:nvPr>
            <p:ph type="body" sz="quarter" idx="66" hasCustomPrompt="1"/>
          </p:nvPr>
        </p:nvSpPr>
        <p:spPr>
          <a:xfrm>
            <a:off x="2495690" y="2854652"/>
            <a:ext cx="1557075" cy="580067"/>
          </a:xfrm>
          <a:prstGeom prst="rect">
            <a:avLst/>
          </a:prstGeom>
        </p:spPr>
        <p:txBody>
          <a:bodyPr lIns="0" rIns="0">
            <a:noAutofit/>
          </a:bodyPr>
          <a:lstStyle>
            <a:lvl1pPr marL="0" indent="0">
              <a:buNone/>
              <a:defRPr sz="4000">
                <a:solidFill>
                  <a:schemeClr val="accent2"/>
                </a:solidFill>
              </a:defRPr>
            </a:lvl1pPr>
            <a:lvl2pPr>
              <a:spcBef>
                <a:spcPts val="1200"/>
              </a:spcBef>
              <a:spcAft>
                <a:spcPts val="1200"/>
              </a:spcAft>
              <a:defRPr sz="4000">
                <a:solidFill>
                  <a:schemeClr val="accent1"/>
                </a:solidFill>
              </a:defRPr>
            </a:lvl2pPr>
            <a:lvl3pPr marL="0" indent="0">
              <a:spcBef>
                <a:spcPts val="1200"/>
              </a:spcBef>
              <a:spcAft>
                <a:spcPts val="1200"/>
              </a:spcAft>
              <a:buNone/>
              <a:defRPr sz="4000">
                <a:solidFill>
                  <a:schemeClr val="accent1"/>
                </a:solidFill>
              </a:defRPr>
            </a:lvl3pPr>
            <a:lvl4pPr marL="0" indent="0">
              <a:spcBef>
                <a:spcPts val="1200"/>
              </a:spcBef>
              <a:spcAft>
                <a:spcPts val="1200"/>
              </a:spcAft>
              <a:buNone/>
              <a:defRPr sz="4000">
                <a:solidFill>
                  <a:schemeClr val="accent1"/>
                </a:solidFill>
              </a:defRPr>
            </a:lvl4pPr>
            <a:lvl5pPr marL="0" indent="0">
              <a:spcBef>
                <a:spcPts val="1200"/>
              </a:spcBef>
              <a:spcAft>
                <a:spcPts val="1200"/>
              </a:spcAft>
              <a:buNone/>
              <a:defRPr sz="4000">
                <a:solidFill>
                  <a:schemeClr val="accent1"/>
                </a:solidFill>
              </a:defRPr>
            </a:lvl5pPr>
            <a:lvl6pPr marL="0" indent="0">
              <a:spcBef>
                <a:spcPts val="1200"/>
              </a:spcBef>
              <a:spcAft>
                <a:spcPts val="1200"/>
              </a:spcAft>
              <a:buNone/>
              <a:defRPr sz="4000">
                <a:solidFill>
                  <a:schemeClr val="accent1"/>
                </a:solidFill>
              </a:defRPr>
            </a:lvl6pPr>
            <a:lvl7pPr marL="0" indent="0">
              <a:spcBef>
                <a:spcPts val="1200"/>
              </a:spcBef>
              <a:spcAft>
                <a:spcPts val="1200"/>
              </a:spcAft>
              <a:buNone/>
              <a:defRPr sz="4000">
                <a:solidFill>
                  <a:schemeClr val="accent1"/>
                </a:solidFill>
              </a:defRPr>
            </a:lvl7pPr>
            <a:lvl8pPr marL="0" indent="0">
              <a:spcBef>
                <a:spcPts val="1200"/>
              </a:spcBef>
              <a:spcAft>
                <a:spcPts val="1200"/>
              </a:spcAft>
              <a:buNone/>
              <a:defRPr sz="4000">
                <a:solidFill>
                  <a:schemeClr val="accent1"/>
                </a:solidFill>
              </a:defRPr>
            </a:lvl8pPr>
            <a:lvl9pPr marL="0" indent="0">
              <a:spcBef>
                <a:spcPts val="1200"/>
              </a:spcBef>
              <a:spcAft>
                <a:spcPts val="1200"/>
              </a:spcAft>
              <a:buNone/>
              <a:defRPr sz="4000">
                <a:solidFill>
                  <a:schemeClr val="accent1"/>
                </a:solidFill>
              </a:defRPr>
            </a:lvl9pPr>
          </a:lstStyle>
          <a:p>
            <a:pPr lvl="0"/>
            <a:r>
              <a:rPr lang="en-GB" dirty="0"/>
              <a:t>Input</a:t>
            </a:r>
          </a:p>
        </p:txBody>
      </p:sp>
      <p:sp>
        <p:nvSpPr>
          <p:cNvPr id="42" name="Text Placeholder 6">
            <a:extLst>
              <a:ext uri="{FF2B5EF4-FFF2-40B4-BE49-F238E27FC236}">
                <a16:creationId xmlns:a16="http://schemas.microsoft.com/office/drawing/2014/main" id="{E440EC27-91D7-4A75-8B14-FA5D45F93E59}"/>
              </a:ext>
            </a:extLst>
          </p:cNvPr>
          <p:cNvSpPr>
            <a:spLocks noGrp="1"/>
          </p:cNvSpPr>
          <p:nvPr>
            <p:ph type="body" sz="quarter" idx="67" hasCustomPrompt="1"/>
          </p:nvPr>
        </p:nvSpPr>
        <p:spPr>
          <a:xfrm>
            <a:off x="6777299" y="2854652"/>
            <a:ext cx="1557075" cy="580067"/>
          </a:xfrm>
          <a:prstGeom prst="rect">
            <a:avLst/>
          </a:prstGeom>
        </p:spPr>
        <p:txBody>
          <a:bodyPr lIns="0" rIns="0">
            <a:noAutofit/>
          </a:bodyPr>
          <a:lstStyle>
            <a:lvl1pPr marL="0" indent="0">
              <a:buNone/>
              <a:defRPr sz="4000">
                <a:solidFill>
                  <a:schemeClr val="accent2"/>
                </a:solidFill>
              </a:defRPr>
            </a:lvl1pPr>
            <a:lvl2pPr>
              <a:spcBef>
                <a:spcPts val="1200"/>
              </a:spcBef>
              <a:spcAft>
                <a:spcPts val="1200"/>
              </a:spcAft>
              <a:defRPr sz="4000">
                <a:solidFill>
                  <a:schemeClr val="accent1"/>
                </a:solidFill>
              </a:defRPr>
            </a:lvl2pPr>
            <a:lvl3pPr marL="0" indent="0">
              <a:spcBef>
                <a:spcPts val="1200"/>
              </a:spcBef>
              <a:spcAft>
                <a:spcPts val="1200"/>
              </a:spcAft>
              <a:buNone/>
              <a:defRPr sz="4000">
                <a:solidFill>
                  <a:schemeClr val="accent1"/>
                </a:solidFill>
              </a:defRPr>
            </a:lvl3pPr>
            <a:lvl4pPr marL="0" indent="0">
              <a:spcBef>
                <a:spcPts val="1200"/>
              </a:spcBef>
              <a:spcAft>
                <a:spcPts val="1200"/>
              </a:spcAft>
              <a:buNone/>
              <a:defRPr sz="4000">
                <a:solidFill>
                  <a:schemeClr val="accent1"/>
                </a:solidFill>
              </a:defRPr>
            </a:lvl4pPr>
            <a:lvl5pPr marL="0" indent="0">
              <a:spcBef>
                <a:spcPts val="1200"/>
              </a:spcBef>
              <a:spcAft>
                <a:spcPts val="1200"/>
              </a:spcAft>
              <a:buNone/>
              <a:defRPr sz="4000">
                <a:solidFill>
                  <a:schemeClr val="accent1"/>
                </a:solidFill>
              </a:defRPr>
            </a:lvl5pPr>
            <a:lvl6pPr marL="0" indent="0">
              <a:spcBef>
                <a:spcPts val="1200"/>
              </a:spcBef>
              <a:spcAft>
                <a:spcPts val="1200"/>
              </a:spcAft>
              <a:buNone/>
              <a:defRPr sz="4000">
                <a:solidFill>
                  <a:schemeClr val="accent1"/>
                </a:solidFill>
              </a:defRPr>
            </a:lvl6pPr>
            <a:lvl7pPr marL="0" indent="0">
              <a:spcBef>
                <a:spcPts val="1200"/>
              </a:spcBef>
              <a:spcAft>
                <a:spcPts val="1200"/>
              </a:spcAft>
              <a:buNone/>
              <a:defRPr sz="4000">
                <a:solidFill>
                  <a:schemeClr val="accent1"/>
                </a:solidFill>
              </a:defRPr>
            </a:lvl7pPr>
            <a:lvl8pPr marL="0" indent="0">
              <a:spcBef>
                <a:spcPts val="1200"/>
              </a:spcBef>
              <a:spcAft>
                <a:spcPts val="1200"/>
              </a:spcAft>
              <a:buNone/>
              <a:defRPr sz="4000">
                <a:solidFill>
                  <a:schemeClr val="accent1"/>
                </a:solidFill>
              </a:defRPr>
            </a:lvl8pPr>
            <a:lvl9pPr marL="0" indent="0">
              <a:spcBef>
                <a:spcPts val="1200"/>
              </a:spcBef>
              <a:spcAft>
                <a:spcPts val="1200"/>
              </a:spcAft>
              <a:buNone/>
              <a:defRPr sz="4000">
                <a:solidFill>
                  <a:schemeClr val="accent1"/>
                </a:solidFill>
              </a:defRPr>
            </a:lvl9pPr>
          </a:lstStyle>
          <a:p>
            <a:pPr lvl="0"/>
            <a:r>
              <a:rPr lang="en-GB" dirty="0"/>
              <a:t>Input</a:t>
            </a:r>
          </a:p>
        </p:txBody>
      </p:sp>
      <p:sp>
        <p:nvSpPr>
          <p:cNvPr id="43" name="Text Placeholder 2">
            <a:extLst>
              <a:ext uri="{FF2B5EF4-FFF2-40B4-BE49-F238E27FC236}">
                <a16:creationId xmlns:a16="http://schemas.microsoft.com/office/drawing/2014/main" id="{6371826F-BAAD-40E8-9D8E-29875B06A869}"/>
              </a:ext>
            </a:extLst>
          </p:cNvPr>
          <p:cNvSpPr>
            <a:spLocks noGrp="1"/>
          </p:cNvSpPr>
          <p:nvPr>
            <p:ph type="body" sz="quarter" idx="68" hasCustomPrompt="1"/>
          </p:nvPr>
        </p:nvSpPr>
        <p:spPr>
          <a:xfrm>
            <a:off x="4769202" y="1921951"/>
            <a:ext cx="1558847" cy="659270"/>
          </a:xfrm>
          <a:prstGeom prst="rect">
            <a:avLst/>
          </a:prstGeom>
        </p:spPr>
        <p:txBody>
          <a:bodyPr lIns="0" rIns="0">
            <a:noAutofit/>
          </a:bodyPr>
          <a:lstStyle>
            <a:lvl1pPr marL="0" marR="0" indent="0" algn="l" defTabSz="914400" rtl="0" eaLnBrk="1" fontAlgn="auto" latinLnBrk="0" hangingPunct="1">
              <a:lnSpc>
                <a:spcPct val="90000"/>
              </a:lnSpc>
              <a:spcBef>
                <a:spcPts val="0"/>
              </a:spcBef>
              <a:spcAft>
                <a:spcPts val="600"/>
              </a:spcAft>
              <a:buClr>
                <a:srgbClr val="2FB6BC"/>
              </a:buClr>
              <a:buSzTx/>
              <a:buFont typeface="Arial" panose="020B0604020202020204" pitchFamily="34" charset="0"/>
              <a:buNone/>
              <a:tabLst/>
              <a:defRPr sz="1100" baseline="0">
                <a:solidFill>
                  <a:schemeClr val="bg1"/>
                </a:solidFill>
              </a:defRPr>
            </a:lvl1pPr>
            <a:lvl2pPr marL="0" indent="0">
              <a:buClr>
                <a:srgbClr val="2FB6BC"/>
              </a:buClr>
              <a:buFont typeface="Arial" panose="020B0604020202020204" pitchFamily="34" charset="0"/>
              <a:buNone/>
              <a:defRPr sz="1100" baseline="0">
                <a:solidFill>
                  <a:schemeClr val="bg1"/>
                </a:solidFill>
              </a:defRPr>
            </a:lvl2pPr>
            <a:lvl3pPr marL="0" indent="0">
              <a:lnSpc>
                <a:spcPct val="90000"/>
              </a:lnSpc>
              <a:buNone/>
              <a:defRPr sz="1100">
                <a:solidFill>
                  <a:schemeClr val="bg1"/>
                </a:solidFill>
              </a:defRPr>
            </a:lvl3pPr>
            <a:lvl4pPr marL="0" indent="0">
              <a:buNone/>
              <a:defRPr sz="1100">
                <a:solidFill>
                  <a:schemeClr val="bg1"/>
                </a:solidFill>
              </a:defRPr>
            </a:lvl4pPr>
            <a:lvl5pPr marL="0" indent="0">
              <a:buNone/>
              <a:defRPr sz="1100">
                <a:solidFill>
                  <a:schemeClr val="bg1"/>
                </a:solidFill>
              </a:defRPr>
            </a:lvl5pPr>
            <a:lvl6pPr marL="0" indent="0">
              <a:buNone/>
              <a:defRPr sz="1100">
                <a:solidFill>
                  <a:schemeClr val="bg1"/>
                </a:solidFill>
              </a:defRPr>
            </a:lvl6pPr>
            <a:lvl7pPr marL="0" indent="0">
              <a:buNone/>
              <a:defRPr sz="1100">
                <a:solidFill>
                  <a:schemeClr val="bg1"/>
                </a:solidFill>
              </a:defRPr>
            </a:lvl7pPr>
            <a:lvl8pPr marL="0" indent="0">
              <a:buNone/>
              <a:defRPr sz="1100">
                <a:solidFill>
                  <a:schemeClr val="bg1"/>
                </a:solidFill>
              </a:defRPr>
            </a:lvl8pPr>
            <a:lvl9pPr marL="0" indent="0">
              <a:buNone/>
              <a:defRPr sz="1100">
                <a:solidFill>
                  <a:schemeClr val="bg1"/>
                </a:solidFill>
              </a:defRPr>
            </a:lvl9pPr>
          </a:lstStyle>
          <a:p>
            <a:pPr lvl="0"/>
            <a:r>
              <a:rPr lang="en-GB" dirty="0"/>
              <a:t>Type here</a:t>
            </a:r>
          </a:p>
        </p:txBody>
      </p:sp>
      <p:sp>
        <p:nvSpPr>
          <p:cNvPr id="45" name="Text Placeholder 2">
            <a:extLst>
              <a:ext uri="{FF2B5EF4-FFF2-40B4-BE49-F238E27FC236}">
                <a16:creationId xmlns:a16="http://schemas.microsoft.com/office/drawing/2014/main" id="{21D3C68B-2EE7-4A9A-BB75-10624009AE88}"/>
              </a:ext>
            </a:extLst>
          </p:cNvPr>
          <p:cNvSpPr>
            <a:spLocks noGrp="1"/>
          </p:cNvSpPr>
          <p:nvPr>
            <p:ph type="body" sz="quarter" idx="70" hasCustomPrompt="1"/>
          </p:nvPr>
        </p:nvSpPr>
        <p:spPr>
          <a:xfrm>
            <a:off x="401073" y="1921951"/>
            <a:ext cx="1558847" cy="659270"/>
          </a:xfrm>
          <a:prstGeom prst="rect">
            <a:avLst/>
          </a:prstGeom>
        </p:spPr>
        <p:txBody>
          <a:bodyPr lIns="0" rIns="0">
            <a:noAutofit/>
          </a:bodyPr>
          <a:lstStyle>
            <a:lvl1pPr marL="0" marR="0" indent="0" algn="l" defTabSz="914400" rtl="0" eaLnBrk="1" fontAlgn="auto" latinLnBrk="0" hangingPunct="1">
              <a:lnSpc>
                <a:spcPct val="90000"/>
              </a:lnSpc>
              <a:spcBef>
                <a:spcPts val="0"/>
              </a:spcBef>
              <a:spcAft>
                <a:spcPts val="600"/>
              </a:spcAft>
              <a:buClr>
                <a:srgbClr val="2FB6BC"/>
              </a:buClr>
              <a:buSzTx/>
              <a:buFont typeface="Arial" panose="020B0604020202020204" pitchFamily="34" charset="0"/>
              <a:buNone/>
              <a:tabLst/>
              <a:defRPr sz="1100" baseline="0">
                <a:solidFill>
                  <a:schemeClr val="tx1"/>
                </a:solidFill>
              </a:defRPr>
            </a:lvl1pPr>
            <a:lvl2pPr marL="0" indent="0">
              <a:buClr>
                <a:srgbClr val="2FB6BC"/>
              </a:buClr>
              <a:buFont typeface="Arial" panose="020B0604020202020204" pitchFamily="34" charset="0"/>
              <a:buNone/>
              <a:defRPr sz="1100" baseline="0"/>
            </a:lvl2pPr>
            <a:lvl3pPr marL="0" indent="0">
              <a:lnSpc>
                <a:spcPct val="90000"/>
              </a:lnSpc>
              <a:buNone/>
              <a:defRPr sz="1100">
                <a:solidFill>
                  <a:schemeClr val="tx1"/>
                </a:solidFill>
              </a:defRPr>
            </a:lvl3pPr>
            <a:lvl4pPr marL="0" indent="0">
              <a:buNone/>
              <a:defRPr sz="1100">
                <a:solidFill>
                  <a:schemeClr val="tx1"/>
                </a:solidFill>
              </a:defRPr>
            </a:lvl4pPr>
            <a:lvl5pPr marL="0" indent="0">
              <a:buNone/>
              <a:defRPr sz="1100">
                <a:solidFill>
                  <a:schemeClr val="tx1"/>
                </a:solidFill>
              </a:defRPr>
            </a:lvl5pPr>
            <a:lvl6pPr marL="0" indent="0">
              <a:buNone/>
              <a:defRPr sz="1100">
                <a:solidFill>
                  <a:schemeClr val="tx1"/>
                </a:solidFill>
              </a:defRPr>
            </a:lvl6pPr>
            <a:lvl7pPr marL="0" indent="0">
              <a:buNone/>
              <a:defRPr sz="1100">
                <a:solidFill>
                  <a:schemeClr val="tx1"/>
                </a:solidFill>
              </a:defRPr>
            </a:lvl7pPr>
            <a:lvl8pPr marL="0" indent="0">
              <a:buNone/>
              <a:defRPr sz="1100">
                <a:solidFill>
                  <a:schemeClr val="tx1"/>
                </a:solidFill>
              </a:defRPr>
            </a:lvl8pPr>
            <a:lvl9pPr marL="0" indent="0">
              <a:buNone/>
              <a:defRPr sz="1100">
                <a:solidFill>
                  <a:schemeClr val="tx1"/>
                </a:solidFill>
              </a:defRPr>
            </a:lvl9pPr>
          </a:lstStyle>
          <a:p>
            <a:pPr lvl="0"/>
            <a:r>
              <a:rPr lang="en-GB" dirty="0"/>
              <a:t>Type here</a:t>
            </a:r>
          </a:p>
        </p:txBody>
      </p:sp>
      <p:sp>
        <p:nvSpPr>
          <p:cNvPr id="63" name="Text Placeholder 2">
            <a:extLst>
              <a:ext uri="{FF2B5EF4-FFF2-40B4-BE49-F238E27FC236}">
                <a16:creationId xmlns:a16="http://schemas.microsoft.com/office/drawing/2014/main" id="{06F68A80-B91B-4960-A563-3DE3021F0FC6}"/>
              </a:ext>
            </a:extLst>
          </p:cNvPr>
          <p:cNvSpPr>
            <a:spLocks noGrp="1"/>
          </p:cNvSpPr>
          <p:nvPr>
            <p:ph type="body" sz="quarter" idx="73" hasCustomPrompt="1"/>
          </p:nvPr>
        </p:nvSpPr>
        <p:spPr>
          <a:xfrm>
            <a:off x="4769202" y="3493490"/>
            <a:ext cx="1558847" cy="659270"/>
          </a:xfrm>
          <a:prstGeom prst="rect">
            <a:avLst/>
          </a:prstGeom>
        </p:spPr>
        <p:txBody>
          <a:bodyPr lIns="0" rIns="0">
            <a:noAutofit/>
          </a:bodyPr>
          <a:lstStyle>
            <a:lvl1pPr marL="0" marR="0" indent="0" algn="l" defTabSz="914400" rtl="0" eaLnBrk="1" fontAlgn="auto" latinLnBrk="0" hangingPunct="1">
              <a:lnSpc>
                <a:spcPct val="90000"/>
              </a:lnSpc>
              <a:spcBef>
                <a:spcPts val="0"/>
              </a:spcBef>
              <a:spcAft>
                <a:spcPts val="600"/>
              </a:spcAft>
              <a:buClr>
                <a:srgbClr val="2FB6BC"/>
              </a:buClr>
              <a:buSzTx/>
              <a:buFont typeface="Arial" panose="020B0604020202020204" pitchFamily="34" charset="0"/>
              <a:buNone/>
              <a:tabLst/>
              <a:defRPr sz="1100" baseline="0">
                <a:solidFill>
                  <a:schemeClr val="bg1"/>
                </a:solidFill>
              </a:defRPr>
            </a:lvl1pPr>
            <a:lvl2pPr marL="0" indent="0">
              <a:buClr>
                <a:srgbClr val="2FB6BC"/>
              </a:buClr>
              <a:buFont typeface="Arial" panose="020B0604020202020204" pitchFamily="34" charset="0"/>
              <a:buNone/>
              <a:defRPr sz="1100" baseline="0">
                <a:solidFill>
                  <a:schemeClr val="bg1"/>
                </a:solidFill>
              </a:defRPr>
            </a:lvl2pPr>
            <a:lvl3pPr marL="0" indent="0">
              <a:lnSpc>
                <a:spcPct val="90000"/>
              </a:lnSpc>
              <a:buNone/>
              <a:defRPr sz="1100">
                <a:solidFill>
                  <a:schemeClr val="bg1"/>
                </a:solidFill>
              </a:defRPr>
            </a:lvl3pPr>
            <a:lvl4pPr marL="0" indent="0">
              <a:buNone/>
              <a:defRPr sz="1100">
                <a:solidFill>
                  <a:schemeClr val="bg1"/>
                </a:solidFill>
              </a:defRPr>
            </a:lvl4pPr>
            <a:lvl5pPr marL="0" indent="0">
              <a:buNone/>
              <a:defRPr sz="1100">
                <a:solidFill>
                  <a:schemeClr val="bg1"/>
                </a:solidFill>
              </a:defRPr>
            </a:lvl5pPr>
            <a:lvl6pPr marL="0" indent="0">
              <a:buNone/>
              <a:defRPr sz="1100">
                <a:solidFill>
                  <a:schemeClr val="bg1"/>
                </a:solidFill>
              </a:defRPr>
            </a:lvl6pPr>
            <a:lvl7pPr marL="0" indent="0">
              <a:buNone/>
              <a:defRPr sz="1100">
                <a:solidFill>
                  <a:schemeClr val="bg1"/>
                </a:solidFill>
              </a:defRPr>
            </a:lvl7pPr>
            <a:lvl8pPr marL="0" indent="0">
              <a:buNone/>
              <a:defRPr sz="1100">
                <a:solidFill>
                  <a:schemeClr val="bg1"/>
                </a:solidFill>
              </a:defRPr>
            </a:lvl8pPr>
            <a:lvl9pPr marL="0" indent="0">
              <a:buNone/>
              <a:defRPr sz="1100">
                <a:solidFill>
                  <a:schemeClr val="bg1"/>
                </a:solidFill>
              </a:defRPr>
            </a:lvl9pPr>
          </a:lstStyle>
          <a:p>
            <a:pPr lvl="0"/>
            <a:r>
              <a:rPr lang="en-GB" dirty="0"/>
              <a:t>Type here</a:t>
            </a:r>
          </a:p>
        </p:txBody>
      </p:sp>
      <p:sp>
        <p:nvSpPr>
          <p:cNvPr id="68" name="Text Placeholder 2">
            <a:extLst>
              <a:ext uri="{FF2B5EF4-FFF2-40B4-BE49-F238E27FC236}">
                <a16:creationId xmlns:a16="http://schemas.microsoft.com/office/drawing/2014/main" id="{F27B70F5-7F1C-4E11-B2D6-F639A37547EA}"/>
              </a:ext>
            </a:extLst>
          </p:cNvPr>
          <p:cNvSpPr>
            <a:spLocks noGrp="1"/>
          </p:cNvSpPr>
          <p:nvPr>
            <p:ph type="body" sz="quarter" idx="78" hasCustomPrompt="1"/>
          </p:nvPr>
        </p:nvSpPr>
        <p:spPr>
          <a:xfrm>
            <a:off x="2493918" y="1921951"/>
            <a:ext cx="1558847" cy="659270"/>
          </a:xfrm>
          <a:prstGeom prst="rect">
            <a:avLst/>
          </a:prstGeom>
        </p:spPr>
        <p:txBody>
          <a:bodyPr lIns="0" rIns="0">
            <a:noAutofit/>
          </a:bodyPr>
          <a:lstStyle>
            <a:lvl1pPr marL="0" marR="0" indent="0" algn="l" defTabSz="914400" rtl="0" eaLnBrk="1" fontAlgn="auto" latinLnBrk="0" hangingPunct="1">
              <a:lnSpc>
                <a:spcPct val="90000"/>
              </a:lnSpc>
              <a:spcBef>
                <a:spcPts val="0"/>
              </a:spcBef>
              <a:spcAft>
                <a:spcPts val="600"/>
              </a:spcAft>
              <a:buClr>
                <a:srgbClr val="2FB6BC"/>
              </a:buClr>
              <a:buSzTx/>
              <a:buFont typeface="Arial" panose="020B0604020202020204" pitchFamily="34" charset="0"/>
              <a:buNone/>
              <a:tabLst/>
              <a:defRPr sz="1100" baseline="0">
                <a:solidFill>
                  <a:schemeClr val="tx1"/>
                </a:solidFill>
              </a:defRPr>
            </a:lvl1pPr>
            <a:lvl2pPr marL="0" indent="0">
              <a:buClr>
                <a:srgbClr val="2FB6BC"/>
              </a:buClr>
              <a:buFont typeface="Arial" panose="020B0604020202020204" pitchFamily="34" charset="0"/>
              <a:buNone/>
              <a:defRPr sz="1100" baseline="0"/>
            </a:lvl2pPr>
            <a:lvl3pPr marL="0" indent="0">
              <a:lnSpc>
                <a:spcPct val="90000"/>
              </a:lnSpc>
              <a:buNone/>
              <a:defRPr sz="1100">
                <a:solidFill>
                  <a:schemeClr val="tx1"/>
                </a:solidFill>
              </a:defRPr>
            </a:lvl3pPr>
            <a:lvl4pPr marL="0" indent="0">
              <a:buNone/>
              <a:defRPr sz="1100">
                <a:solidFill>
                  <a:schemeClr val="tx1"/>
                </a:solidFill>
              </a:defRPr>
            </a:lvl4pPr>
            <a:lvl5pPr marL="0" indent="0">
              <a:buNone/>
              <a:defRPr sz="1100">
                <a:solidFill>
                  <a:schemeClr val="tx1"/>
                </a:solidFill>
              </a:defRPr>
            </a:lvl5pPr>
            <a:lvl6pPr marL="0" indent="0">
              <a:buNone/>
              <a:defRPr sz="1100">
                <a:solidFill>
                  <a:schemeClr val="tx1"/>
                </a:solidFill>
              </a:defRPr>
            </a:lvl6pPr>
            <a:lvl7pPr marL="0" indent="0">
              <a:buNone/>
              <a:defRPr sz="1100">
                <a:solidFill>
                  <a:schemeClr val="tx1"/>
                </a:solidFill>
              </a:defRPr>
            </a:lvl7pPr>
            <a:lvl8pPr marL="0" indent="0">
              <a:buNone/>
              <a:defRPr sz="1100">
                <a:solidFill>
                  <a:schemeClr val="tx1"/>
                </a:solidFill>
              </a:defRPr>
            </a:lvl8pPr>
            <a:lvl9pPr marL="0" indent="0">
              <a:buNone/>
              <a:defRPr sz="1100">
                <a:solidFill>
                  <a:schemeClr val="tx1"/>
                </a:solidFill>
              </a:defRPr>
            </a:lvl9pPr>
          </a:lstStyle>
          <a:p>
            <a:pPr lvl="0"/>
            <a:r>
              <a:rPr lang="en-GB" dirty="0"/>
              <a:t>Type here</a:t>
            </a:r>
          </a:p>
        </p:txBody>
      </p:sp>
      <p:sp>
        <p:nvSpPr>
          <p:cNvPr id="69" name="Text Placeholder 2">
            <a:extLst>
              <a:ext uri="{FF2B5EF4-FFF2-40B4-BE49-F238E27FC236}">
                <a16:creationId xmlns:a16="http://schemas.microsoft.com/office/drawing/2014/main" id="{FA69F292-0A74-4AE1-B503-E43C7CEF235D}"/>
              </a:ext>
            </a:extLst>
          </p:cNvPr>
          <p:cNvSpPr>
            <a:spLocks noGrp="1"/>
          </p:cNvSpPr>
          <p:nvPr>
            <p:ph type="body" sz="quarter" idx="79" hasCustomPrompt="1"/>
          </p:nvPr>
        </p:nvSpPr>
        <p:spPr>
          <a:xfrm>
            <a:off x="6775527" y="1921951"/>
            <a:ext cx="1558847" cy="659270"/>
          </a:xfrm>
          <a:prstGeom prst="rect">
            <a:avLst/>
          </a:prstGeom>
        </p:spPr>
        <p:txBody>
          <a:bodyPr lIns="0" rIns="0">
            <a:noAutofit/>
          </a:bodyPr>
          <a:lstStyle>
            <a:lvl1pPr marL="0" marR="0" indent="0" algn="l" defTabSz="914400" rtl="0" eaLnBrk="1" fontAlgn="auto" latinLnBrk="0" hangingPunct="1">
              <a:lnSpc>
                <a:spcPct val="90000"/>
              </a:lnSpc>
              <a:spcBef>
                <a:spcPts val="0"/>
              </a:spcBef>
              <a:spcAft>
                <a:spcPts val="600"/>
              </a:spcAft>
              <a:buClr>
                <a:srgbClr val="2FB6BC"/>
              </a:buClr>
              <a:buSzTx/>
              <a:buFont typeface="Arial" panose="020B0604020202020204" pitchFamily="34" charset="0"/>
              <a:buNone/>
              <a:tabLst/>
              <a:defRPr sz="1100" baseline="0">
                <a:solidFill>
                  <a:schemeClr val="tx1"/>
                </a:solidFill>
              </a:defRPr>
            </a:lvl1pPr>
            <a:lvl2pPr marL="0" indent="0">
              <a:buClr>
                <a:srgbClr val="2FB6BC"/>
              </a:buClr>
              <a:buFont typeface="Arial" panose="020B0604020202020204" pitchFamily="34" charset="0"/>
              <a:buNone/>
              <a:defRPr sz="1100" baseline="0"/>
            </a:lvl2pPr>
            <a:lvl3pPr marL="0" indent="0">
              <a:lnSpc>
                <a:spcPct val="90000"/>
              </a:lnSpc>
              <a:buNone/>
              <a:defRPr sz="1100">
                <a:solidFill>
                  <a:schemeClr val="tx1"/>
                </a:solidFill>
              </a:defRPr>
            </a:lvl3pPr>
            <a:lvl4pPr marL="0" indent="0">
              <a:buNone/>
              <a:defRPr sz="1100">
                <a:solidFill>
                  <a:schemeClr val="tx1"/>
                </a:solidFill>
              </a:defRPr>
            </a:lvl4pPr>
            <a:lvl5pPr marL="0" indent="0">
              <a:buNone/>
              <a:defRPr sz="1100">
                <a:solidFill>
                  <a:schemeClr val="tx1"/>
                </a:solidFill>
              </a:defRPr>
            </a:lvl5pPr>
            <a:lvl6pPr marL="0" indent="0">
              <a:buNone/>
              <a:defRPr sz="1100">
                <a:solidFill>
                  <a:schemeClr val="tx1"/>
                </a:solidFill>
              </a:defRPr>
            </a:lvl6pPr>
            <a:lvl7pPr marL="0" indent="0">
              <a:buNone/>
              <a:defRPr sz="1100">
                <a:solidFill>
                  <a:schemeClr val="tx1"/>
                </a:solidFill>
              </a:defRPr>
            </a:lvl7pPr>
            <a:lvl8pPr marL="0" indent="0">
              <a:buNone/>
              <a:defRPr sz="1100">
                <a:solidFill>
                  <a:schemeClr val="tx1"/>
                </a:solidFill>
              </a:defRPr>
            </a:lvl8pPr>
            <a:lvl9pPr marL="0" indent="0">
              <a:buNone/>
              <a:defRPr sz="1100">
                <a:solidFill>
                  <a:schemeClr val="tx1"/>
                </a:solidFill>
              </a:defRPr>
            </a:lvl9pPr>
          </a:lstStyle>
          <a:p>
            <a:pPr lvl="0"/>
            <a:r>
              <a:rPr lang="en-GB" dirty="0"/>
              <a:t>Type here</a:t>
            </a:r>
          </a:p>
        </p:txBody>
      </p:sp>
      <p:sp>
        <p:nvSpPr>
          <p:cNvPr id="74" name="Text Placeholder 2">
            <a:extLst>
              <a:ext uri="{FF2B5EF4-FFF2-40B4-BE49-F238E27FC236}">
                <a16:creationId xmlns:a16="http://schemas.microsoft.com/office/drawing/2014/main" id="{D3C9F13A-A515-42DB-BBC9-81C9F72ADA62}"/>
              </a:ext>
            </a:extLst>
          </p:cNvPr>
          <p:cNvSpPr>
            <a:spLocks noGrp="1"/>
          </p:cNvSpPr>
          <p:nvPr>
            <p:ph type="body" sz="quarter" idx="80" hasCustomPrompt="1"/>
          </p:nvPr>
        </p:nvSpPr>
        <p:spPr>
          <a:xfrm>
            <a:off x="401073" y="3493490"/>
            <a:ext cx="1558847" cy="659270"/>
          </a:xfrm>
          <a:prstGeom prst="rect">
            <a:avLst/>
          </a:prstGeom>
        </p:spPr>
        <p:txBody>
          <a:bodyPr lIns="0" rIns="0">
            <a:noAutofit/>
          </a:bodyPr>
          <a:lstStyle>
            <a:lvl1pPr marL="0" marR="0" indent="0" algn="l" defTabSz="914400" rtl="0" eaLnBrk="1" fontAlgn="auto" latinLnBrk="0" hangingPunct="1">
              <a:lnSpc>
                <a:spcPct val="90000"/>
              </a:lnSpc>
              <a:spcBef>
                <a:spcPts val="0"/>
              </a:spcBef>
              <a:spcAft>
                <a:spcPts val="600"/>
              </a:spcAft>
              <a:buClr>
                <a:srgbClr val="2FB6BC"/>
              </a:buClr>
              <a:buSzTx/>
              <a:buFont typeface="Arial" panose="020B0604020202020204" pitchFamily="34" charset="0"/>
              <a:buNone/>
              <a:tabLst/>
              <a:defRPr sz="1100" baseline="0">
                <a:solidFill>
                  <a:schemeClr val="tx1"/>
                </a:solidFill>
              </a:defRPr>
            </a:lvl1pPr>
            <a:lvl2pPr marL="0" indent="0">
              <a:buClr>
                <a:srgbClr val="2FB6BC"/>
              </a:buClr>
              <a:buFont typeface="Arial" panose="020B0604020202020204" pitchFamily="34" charset="0"/>
              <a:buNone/>
              <a:defRPr sz="1100" baseline="0"/>
            </a:lvl2pPr>
            <a:lvl3pPr marL="0" indent="0">
              <a:lnSpc>
                <a:spcPct val="90000"/>
              </a:lnSpc>
              <a:buNone/>
              <a:defRPr sz="1100">
                <a:solidFill>
                  <a:schemeClr val="tx1"/>
                </a:solidFill>
              </a:defRPr>
            </a:lvl3pPr>
            <a:lvl4pPr marL="0" indent="0">
              <a:buNone/>
              <a:defRPr sz="1100">
                <a:solidFill>
                  <a:schemeClr val="tx1"/>
                </a:solidFill>
              </a:defRPr>
            </a:lvl4pPr>
            <a:lvl5pPr marL="0" indent="0">
              <a:buNone/>
              <a:defRPr sz="1100">
                <a:solidFill>
                  <a:schemeClr val="tx1"/>
                </a:solidFill>
              </a:defRPr>
            </a:lvl5pPr>
            <a:lvl6pPr marL="0" indent="0">
              <a:buNone/>
              <a:defRPr sz="1100">
                <a:solidFill>
                  <a:schemeClr val="tx1"/>
                </a:solidFill>
              </a:defRPr>
            </a:lvl6pPr>
            <a:lvl7pPr marL="0" indent="0">
              <a:buNone/>
              <a:defRPr sz="1100">
                <a:solidFill>
                  <a:schemeClr val="tx1"/>
                </a:solidFill>
              </a:defRPr>
            </a:lvl7pPr>
            <a:lvl8pPr marL="0" indent="0">
              <a:buNone/>
              <a:defRPr sz="1100">
                <a:solidFill>
                  <a:schemeClr val="tx1"/>
                </a:solidFill>
              </a:defRPr>
            </a:lvl8pPr>
            <a:lvl9pPr marL="0" indent="0">
              <a:buNone/>
              <a:defRPr sz="1100">
                <a:solidFill>
                  <a:schemeClr val="tx1"/>
                </a:solidFill>
              </a:defRPr>
            </a:lvl9pPr>
          </a:lstStyle>
          <a:p>
            <a:pPr lvl="0"/>
            <a:r>
              <a:rPr lang="en-GB" dirty="0"/>
              <a:t>Type here</a:t>
            </a:r>
          </a:p>
        </p:txBody>
      </p:sp>
      <p:sp>
        <p:nvSpPr>
          <p:cNvPr id="75" name="Text Placeholder 2">
            <a:extLst>
              <a:ext uri="{FF2B5EF4-FFF2-40B4-BE49-F238E27FC236}">
                <a16:creationId xmlns:a16="http://schemas.microsoft.com/office/drawing/2014/main" id="{B1200441-C737-495A-A089-3923A07D3587}"/>
              </a:ext>
            </a:extLst>
          </p:cNvPr>
          <p:cNvSpPr>
            <a:spLocks noGrp="1"/>
          </p:cNvSpPr>
          <p:nvPr>
            <p:ph type="body" sz="quarter" idx="81" hasCustomPrompt="1"/>
          </p:nvPr>
        </p:nvSpPr>
        <p:spPr>
          <a:xfrm>
            <a:off x="2493918" y="3493490"/>
            <a:ext cx="1558847" cy="659270"/>
          </a:xfrm>
          <a:prstGeom prst="rect">
            <a:avLst/>
          </a:prstGeom>
        </p:spPr>
        <p:txBody>
          <a:bodyPr lIns="0" rIns="0">
            <a:noAutofit/>
          </a:bodyPr>
          <a:lstStyle>
            <a:lvl1pPr marL="0" marR="0" indent="0" algn="l" defTabSz="914400" rtl="0" eaLnBrk="1" fontAlgn="auto" latinLnBrk="0" hangingPunct="1">
              <a:lnSpc>
                <a:spcPct val="90000"/>
              </a:lnSpc>
              <a:spcBef>
                <a:spcPts val="0"/>
              </a:spcBef>
              <a:spcAft>
                <a:spcPts val="600"/>
              </a:spcAft>
              <a:buClr>
                <a:srgbClr val="2FB6BC"/>
              </a:buClr>
              <a:buSzTx/>
              <a:buFont typeface="Arial" panose="020B0604020202020204" pitchFamily="34" charset="0"/>
              <a:buNone/>
              <a:tabLst/>
              <a:defRPr sz="1100" baseline="0">
                <a:solidFill>
                  <a:schemeClr val="tx1"/>
                </a:solidFill>
              </a:defRPr>
            </a:lvl1pPr>
            <a:lvl2pPr marL="0" indent="0">
              <a:buClr>
                <a:srgbClr val="2FB6BC"/>
              </a:buClr>
              <a:buFont typeface="Arial" panose="020B0604020202020204" pitchFamily="34" charset="0"/>
              <a:buNone/>
              <a:defRPr sz="1100" baseline="0"/>
            </a:lvl2pPr>
            <a:lvl3pPr marL="0" indent="0">
              <a:lnSpc>
                <a:spcPct val="90000"/>
              </a:lnSpc>
              <a:buNone/>
              <a:defRPr sz="1100">
                <a:solidFill>
                  <a:schemeClr val="tx1"/>
                </a:solidFill>
              </a:defRPr>
            </a:lvl3pPr>
            <a:lvl4pPr marL="0" indent="0">
              <a:buNone/>
              <a:defRPr sz="1100">
                <a:solidFill>
                  <a:schemeClr val="tx1"/>
                </a:solidFill>
              </a:defRPr>
            </a:lvl4pPr>
            <a:lvl5pPr marL="0" indent="0">
              <a:buNone/>
              <a:defRPr sz="1100">
                <a:solidFill>
                  <a:schemeClr val="tx1"/>
                </a:solidFill>
              </a:defRPr>
            </a:lvl5pPr>
            <a:lvl6pPr marL="0" indent="0">
              <a:buNone/>
              <a:defRPr sz="1100">
                <a:solidFill>
                  <a:schemeClr val="tx1"/>
                </a:solidFill>
              </a:defRPr>
            </a:lvl6pPr>
            <a:lvl7pPr marL="0" indent="0">
              <a:buNone/>
              <a:defRPr sz="1100">
                <a:solidFill>
                  <a:schemeClr val="tx1"/>
                </a:solidFill>
              </a:defRPr>
            </a:lvl7pPr>
            <a:lvl8pPr marL="0" indent="0">
              <a:buNone/>
              <a:defRPr sz="1100">
                <a:solidFill>
                  <a:schemeClr val="tx1"/>
                </a:solidFill>
              </a:defRPr>
            </a:lvl8pPr>
            <a:lvl9pPr marL="0" indent="0">
              <a:buNone/>
              <a:defRPr sz="1100">
                <a:solidFill>
                  <a:schemeClr val="tx1"/>
                </a:solidFill>
              </a:defRPr>
            </a:lvl9pPr>
          </a:lstStyle>
          <a:p>
            <a:pPr lvl="0"/>
            <a:r>
              <a:rPr lang="en-GB" dirty="0"/>
              <a:t>Type here</a:t>
            </a:r>
          </a:p>
        </p:txBody>
      </p:sp>
      <p:sp>
        <p:nvSpPr>
          <p:cNvPr id="76" name="Text Placeholder 2">
            <a:extLst>
              <a:ext uri="{FF2B5EF4-FFF2-40B4-BE49-F238E27FC236}">
                <a16:creationId xmlns:a16="http://schemas.microsoft.com/office/drawing/2014/main" id="{1357E2E6-DAC6-450F-8061-62F6589471C6}"/>
              </a:ext>
            </a:extLst>
          </p:cNvPr>
          <p:cNvSpPr>
            <a:spLocks noGrp="1"/>
          </p:cNvSpPr>
          <p:nvPr>
            <p:ph type="body" sz="quarter" idx="82" hasCustomPrompt="1"/>
          </p:nvPr>
        </p:nvSpPr>
        <p:spPr>
          <a:xfrm>
            <a:off x="6775527" y="3493490"/>
            <a:ext cx="1558847" cy="659270"/>
          </a:xfrm>
          <a:prstGeom prst="rect">
            <a:avLst/>
          </a:prstGeom>
        </p:spPr>
        <p:txBody>
          <a:bodyPr lIns="0" rIns="0">
            <a:noAutofit/>
          </a:bodyPr>
          <a:lstStyle>
            <a:lvl1pPr marL="0" marR="0" indent="0" algn="l" defTabSz="914400" rtl="0" eaLnBrk="1" fontAlgn="auto" latinLnBrk="0" hangingPunct="1">
              <a:lnSpc>
                <a:spcPct val="90000"/>
              </a:lnSpc>
              <a:spcBef>
                <a:spcPts val="0"/>
              </a:spcBef>
              <a:spcAft>
                <a:spcPts val="600"/>
              </a:spcAft>
              <a:buClr>
                <a:srgbClr val="2FB6BC"/>
              </a:buClr>
              <a:buSzTx/>
              <a:buFont typeface="Arial" panose="020B0604020202020204" pitchFamily="34" charset="0"/>
              <a:buNone/>
              <a:tabLst/>
              <a:defRPr sz="1100" baseline="0">
                <a:solidFill>
                  <a:schemeClr val="tx1"/>
                </a:solidFill>
              </a:defRPr>
            </a:lvl1pPr>
            <a:lvl2pPr marL="0" indent="0">
              <a:buClr>
                <a:srgbClr val="2FB6BC"/>
              </a:buClr>
              <a:buFont typeface="Arial" panose="020B0604020202020204" pitchFamily="34" charset="0"/>
              <a:buNone/>
              <a:defRPr sz="1100" baseline="0"/>
            </a:lvl2pPr>
            <a:lvl3pPr marL="0" indent="0">
              <a:lnSpc>
                <a:spcPct val="90000"/>
              </a:lnSpc>
              <a:buNone/>
              <a:defRPr sz="1100">
                <a:solidFill>
                  <a:schemeClr val="tx1"/>
                </a:solidFill>
              </a:defRPr>
            </a:lvl3pPr>
            <a:lvl4pPr marL="0" indent="0">
              <a:buNone/>
              <a:defRPr sz="1100">
                <a:solidFill>
                  <a:schemeClr val="tx1"/>
                </a:solidFill>
              </a:defRPr>
            </a:lvl4pPr>
            <a:lvl5pPr marL="0" indent="0">
              <a:buNone/>
              <a:defRPr sz="1100">
                <a:solidFill>
                  <a:schemeClr val="tx1"/>
                </a:solidFill>
              </a:defRPr>
            </a:lvl5pPr>
            <a:lvl6pPr marL="0" indent="0">
              <a:buNone/>
              <a:defRPr sz="1100">
                <a:solidFill>
                  <a:schemeClr val="tx1"/>
                </a:solidFill>
              </a:defRPr>
            </a:lvl6pPr>
            <a:lvl7pPr marL="0" indent="0">
              <a:buNone/>
              <a:defRPr sz="1100">
                <a:solidFill>
                  <a:schemeClr val="tx1"/>
                </a:solidFill>
              </a:defRPr>
            </a:lvl7pPr>
            <a:lvl8pPr marL="0" indent="0">
              <a:buNone/>
              <a:defRPr sz="1100">
                <a:solidFill>
                  <a:schemeClr val="tx1"/>
                </a:solidFill>
              </a:defRPr>
            </a:lvl8pPr>
            <a:lvl9pPr marL="0" indent="0">
              <a:buNone/>
              <a:defRPr sz="1100">
                <a:solidFill>
                  <a:schemeClr val="tx1"/>
                </a:solidFill>
              </a:defRPr>
            </a:lvl9pPr>
          </a:lstStyle>
          <a:p>
            <a:pPr lvl="0"/>
            <a:r>
              <a:rPr lang="en-GB" dirty="0"/>
              <a:t>Type here</a:t>
            </a:r>
          </a:p>
        </p:txBody>
      </p:sp>
      <p:sp>
        <p:nvSpPr>
          <p:cNvPr id="23" name="Text Placeholder 6">
            <a:extLst>
              <a:ext uri="{FF2B5EF4-FFF2-40B4-BE49-F238E27FC236}">
                <a16:creationId xmlns:a16="http://schemas.microsoft.com/office/drawing/2014/main" id="{7A25AA07-7D08-4561-8EDD-78E9F5D65B2B}"/>
              </a:ext>
            </a:extLst>
          </p:cNvPr>
          <p:cNvSpPr>
            <a:spLocks noGrp="1"/>
          </p:cNvSpPr>
          <p:nvPr>
            <p:ph type="body" sz="quarter" idx="83" hasCustomPrompt="1"/>
          </p:nvPr>
        </p:nvSpPr>
        <p:spPr>
          <a:xfrm>
            <a:off x="4770974" y="2854652"/>
            <a:ext cx="1557075" cy="580067"/>
          </a:xfrm>
          <a:prstGeom prst="rect">
            <a:avLst/>
          </a:prstGeom>
        </p:spPr>
        <p:txBody>
          <a:bodyPr lIns="0" rIns="0">
            <a:noAutofit/>
          </a:bodyPr>
          <a:lstStyle>
            <a:lvl1pPr marL="0" indent="0">
              <a:buNone/>
              <a:defRPr sz="4000">
                <a:solidFill>
                  <a:schemeClr val="bg1"/>
                </a:solidFill>
              </a:defRPr>
            </a:lvl1pPr>
            <a:lvl2pPr>
              <a:spcBef>
                <a:spcPts val="1200"/>
              </a:spcBef>
              <a:spcAft>
                <a:spcPts val="1200"/>
              </a:spcAft>
              <a:defRPr sz="4000">
                <a:solidFill>
                  <a:schemeClr val="tx1"/>
                </a:solidFill>
              </a:defRPr>
            </a:lvl2pPr>
            <a:lvl3pPr marL="0" indent="0">
              <a:spcBef>
                <a:spcPts val="1200"/>
              </a:spcBef>
              <a:spcAft>
                <a:spcPts val="1200"/>
              </a:spcAft>
              <a:buNone/>
              <a:defRPr sz="4000">
                <a:solidFill>
                  <a:schemeClr val="tx1"/>
                </a:solidFill>
              </a:defRPr>
            </a:lvl3pPr>
            <a:lvl4pPr marL="0" indent="0">
              <a:spcBef>
                <a:spcPts val="1200"/>
              </a:spcBef>
              <a:spcAft>
                <a:spcPts val="1200"/>
              </a:spcAft>
              <a:buNone/>
              <a:defRPr sz="4000">
                <a:solidFill>
                  <a:schemeClr val="tx1"/>
                </a:solidFill>
              </a:defRPr>
            </a:lvl4pPr>
            <a:lvl5pPr marL="0" indent="0">
              <a:spcBef>
                <a:spcPts val="1200"/>
              </a:spcBef>
              <a:spcAft>
                <a:spcPts val="1200"/>
              </a:spcAft>
              <a:buNone/>
              <a:defRPr sz="4000">
                <a:solidFill>
                  <a:schemeClr val="tx1"/>
                </a:solidFill>
              </a:defRPr>
            </a:lvl5pPr>
            <a:lvl6pPr marL="0" indent="0">
              <a:spcBef>
                <a:spcPts val="1200"/>
              </a:spcBef>
              <a:spcAft>
                <a:spcPts val="1200"/>
              </a:spcAft>
              <a:buNone/>
              <a:defRPr sz="4000">
                <a:solidFill>
                  <a:schemeClr val="tx1"/>
                </a:solidFill>
              </a:defRPr>
            </a:lvl6pPr>
            <a:lvl7pPr marL="0" indent="0">
              <a:spcBef>
                <a:spcPts val="1200"/>
              </a:spcBef>
              <a:spcAft>
                <a:spcPts val="1200"/>
              </a:spcAft>
              <a:buNone/>
              <a:defRPr sz="4000">
                <a:solidFill>
                  <a:schemeClr val="tx1"/>
                </a:solidFill>
              </a:defRPr>
            </a:lvl7pPr>
            <a:lvl8pPr marL="0" indent="0">
              <a:spcBef>
                <a:spcPts val="1200"/>
              </a:spcBef>
              <a:spcAft>
                <a:spcPts val="1200"/>
              </a:spcAft>
              <a:buNone/>
              <a:defRPr sz="4000">
                <a:solidFill>
                  <a:schemeClr val="tx1"/>
                </a:solidFill>
              </a:defRPr>
            </a:lvl8pPr>
            <a:lvl9pPr marL="0" indent="0">
              <a:spcBef>
                <a:spcPts val="1200"/>
              </a:spcBef>
              <a:spcAft>
                <a:spcPts val="1200"/>
              </a:spcAft>
              <a:buNone/>
              <a:defRPr sz="4000">
                <a:solidFill>
                  <a:schemeClr val="tx1"/>
                </a:solidFill>
              </a:defRPr>
            </a:lvl9pPr>
          </a:lstStyle>
          <a:p>
            <a:pPr lvl="0"/>
            <a:r>
              <a:rPr lang="en-GB" dirty="0"/>
              <a:t>Input</a:t>
            </a:r>
          </a:p>
        </p:txBody>
      </p:sp>
    </p:spTree>
    <p:extLst>
      <p:ext uri="{BB962C8B-B14F-4D97-AF65-F5344CB8AC3E}">
        <p14:creationId xmlns:p14="http://schemas.microsoft.com/office/powerpoint/2010/main" val="18895270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 facts + image">
    <p:spTree>
      <p:nvGrpSpPr>
        <p:cNvPr id="1" name=""/>
        <p:cNvGrpSpPr/>
        <p:nvPr/>
      </p:nvGrpSpPr>
      <p:grpSpPr>
        <a:xfrm>
          <a:off x="0" y="0"/>
          <a:ext cx="0" cy="0"/>
          <a:chOff x="0" y="0"/>
          <a:chExt cx="0" cy="0"/>
        </a:xfrm>
      </p:grpSpPr>
      <p:sp>
        <p:nvSpPr>
          <p:cNvPr id="3" name="Picture Placeholder 2"/>
          <p:cNvSpPr>
            <a:spLocks noGrp="1"/>
          </p:cNvSpPr>
          <p:nvPr>
            <p:ph type="pic" sz="quarter" idx="43"/>
          </p:nvPr>
        </p:nvSpPr>
        <p:spPr>
          <a:xfrm>
            <a:off x="5405907" y="0"/>
            <a:ext cx="1563688" cy="5143500"/>
          </a:xfrm>
          <a:prstGeom prst="rect">
            <a:avLst/>
          </a:prstGeom>
          <a:solidFill>
            <a:schemeClr val="accent2"/>
          </a:solidFill>
          <a:ln>
            <a:noFill/>
          </a:ln>
        </p:spPr>
        <p:txBody>
          <a:bodyPr anchor="b">
            <a:normAutofit/>
          </a:bodyPr>
          <a:lstStyle>
            <a:lvl1pPr algn="ctr">
              <a:defRPr sz="500">
                <a:solidFill>
                  <a:schemeClr val="bg1"/>
                </a:solidFill>
              </a:defRPr>
            </a:lvl1pPr>
          </a:lstStyle>
          <a:p>
            <a:r>
              <a:rPr lang="en-US" dirty="0"/>
              <a:t>Click icon to add picture</a:t>
            </a:r>
            <a:endParaRPr lang="en-GB" dirty="0"/>
          </a:p>
        </p:txBody>
      </p:sp>
      <p:sp>
        <p:nvSpPr>
          <p:cNvPr id="10" name="Text Placeholder 2"/>
          <p:cNvSpPr>
            <a:spLocks noGrp="1"/>
          </p:cNvSpPr>
          <p:nvPr>
            <p:ph type="body" sz="quarter" idx="19" hasCustomPrompt="1"/>
          </p:nvPr>
        </p:nvSpPr>
        <p:spPr>
          <a:xfrm>
            <a:off x="402490" y="1276351"/>
            <a:ext cx="1028277" cy="1338908"/>
          </a:xfrm>
          <a:prstGeom prst="rect">
            <a:avLst/>
          </a:prstGeom>
        </p:spPr>
        <p:txBody>
          <a:bodyPr lIns="0" rIns="0">
            <a:noAutofit/>
          </a:bodyPr>
          <a:lstStyle>
            <a:lvl1pPr marL="0" marR="0" indent="0" algn="l" defTabSz="914400" rtl="0" eaLnBrk="1" fontAlgn="auto" latinLnBrk="0" hangingPunct="1">
              <a:lnSpc>
                <a:spcPct val="90000"/>
              </a:lnSpc>
              <a:spcBef>
                <a:spcPts val="1000"/>
              </a:spcBef>
              <a:spcAft>
                <a:spcPts val="0"/>
              </a:spcAft>
              <a:buClr>
                <a:srgbClr val="2FB6BC"/>
              </a:buClr>
              <a:buSzTx/>
              <a:buFont typeface="Arial" panose="020B0604020202020204" pitchFamily="34" charset="0"/>
              <a:buNone/>
              <a:tabLst/>
              <a:defRPr sz="3000" baseline="0">
                <a:solidFill>
                  <a:schemeClr val="accent2"/>
                </a:solidFill>
              </a:defRPr>
            </a:lvl1pPr>
            <a:lvl2pPr marL="0" indent="0">
              <a:buClr>
                <a:srgbClr val="2FB6BC"/>
              </a:buClr>
              <a:buFont typeface="Arial" panose="020B0604020202020204" pitchFamily="34" charset="0"/>
              <a:buNone/>
              <a:defRPr sz="1500" baseline="0">
                <a:solidFill>
                  <a:schemeClr val="accent2"/>
                </a:solidFill>
              </a:defRPr>
            </a:lvl2pPr>
            <a:lvl3pPr marL="0" indent="0">
              <a:buNone/>
              <a:defRPr sz="1100"/>
            </a:lvl3pPr>
          </a:lstStyle>
          <a:p>
            <a:pPr lvl="2"/>
            <a:r>
              <a:rPr lang="en-GB" dirty="0"/>
              <a:t>Type here</a:t>
            </a:r>
          </a:p>
        </p:txBody>
      </p:sp>
      <p:sp>
        <p:nvSpPr>
          <p:cNvPr id="2" name="Title 1">
            <a:extLst>
              <a:ext uri="{FF2B5EF4-FFF2-40B4-BE49-F238E27FC236}">
                <a16:creationId xmlns:a16="http://schemas.microsoft.com/office/drawing/2014/main" id="{69BD975D-921E-432E-BBE8-A92FF0C46F9D}"/>
              </a:ext>
            </a:extLst>
          </p:cNvPr>
          <p:cNvSpPr>
            <a:spLocks noGrp="1"/>
          </p:cNvSpPr>
          <p:nvPr>
            <p:ph type="title"/>
          </p:nvPr>
        </p:nvSpPr>
        <p:spPr>
          <a:xfrm>
            <a:off x="395289" y="411163"/>
            <a:ext cx="4248149" cy="539749"/>
          </a:xfrm>
        </p:spPr>
        <p:txBody>
          <a:bodyPr/>
          <a:lstStyle/>
          <a:p>
            <a:r>
              <a:rPr lang="en-US" dirty="0"/>
              <a:t>Click to edit Master title style</a:t>
            </a:r>
            <a:endParaRPr lang="en-GB" dirty="0"/>
          </a:p>
        </p:txBody>
      </p:sp>
      <p:sp>
        <p:nvSpPr>
          <p:cNvPr id="36" name="Text Placeholder 2">
            <a:extLst>
              <a:ext uri="{FF2B5EF4-FFF2-40B4-BE49-F238E27FC236}">
                <a16:creationId xmlns:a16="http://schemas.microsoft.com/office/drawing/2014/main" id="{51F3213A-5701-47E3-B870-7E69774C9F69}"/>
              </a:ext>
            </a:extLst>
          </p:cNvPr>
          <p:cNvSpPr>
            <a:spLocks noGrp="1"/>
          </p:cNvSpPr>
          <p:nvPr>
            <p:ph type="body" sz="quarter" idx="71" hasCustomPrompt="1"/>
          </p:nvPr>
        </p:nvSpPr>
        <p:spPr>
          <a:xfrm>
            <a:off x="2250368" y="1684972"/>
            <a:ext cx="1028277" cy="1338908"/>
          </a:xfrm>
          <a:prstGeom prst="rect">
            <a:avLst/>
          </a:prstGeom>
        </p:spPr>
        <p:txBody>
          <a:bodyPr lIns="0" rIns="0">
            <a:noAutofit/>
          </a:bodyPr>
          <a:lstStyle>
            <a:lvl1pPr marL="0" marR="0" indent="0" algn="l" defTabSz="914400" rtl="0" eaLnBrk="1" fontAlgn="auto" latinLnBrk="0" hangingPunct="1">
              <a:lnSpc>
                <a:spcPct val="90000"/>
              </a:lnSpc>
              <a:spcBef>
                <a:spcPts val="1000"/>
              </a:spcBef>
              <a:spcAft>
                <a:spcPts val="0"/>
              </a:spcAft>
              <a:buClr>
                <a:srgbClr val="2FB6BC"/>
              </a:buClr>
              <a:buSzTx/>
              <a:buFont typeface="Arial" panose="020B0604020202020204" pitchFamily="34" charset="0"/>
              <a:buNone/>
              <a:tabLst/>
              <a:defRPr sz="3000" baseline="0">
                <a:solidFill>
                  <a:schemeClr val="accent2"/>
                </a:solidFill>
              </a:defRPr>
            </a:lvl1pPr>
            <a:lvl2pPr marL="0" indent="0">
              <a:buClr>
                <a:srgbClr val="2FB6BC"/>
              </a:buClr>
              <a:buFont typeface="Arial" panose="020B0604020202020204" pitchFamily="34" charset="0"/>
              <a:buNone/>
              <a:defRPr sz="1500" baseline="0">
                <a:solidFill>
                  <a:schemeClr val="accent2"/>
                </a:solidFill>
              </a:defRPr>
            </a:lvl2pPr>
            <a:lvl3pPr marL="0" indent="0">
              <a:buNone/>
              <a:defRPr sz="1100"/>
            </a:lvl3pPr>
          </a:lstStyle>
          <a:p>
            <a:pPr lvl="2"/>
            <a:r>
              <a:rPr lang="en-GB" dirty="0"/>
              <a:t>Type here</a:t>
            </a:r>
          </a:p>
        </p:txBody>
      </p:sp>
      <p:sp>
        <p:nvSpPr>
          <p:cNvPr id="37" name="Text Placeholder 2">
            <a:extLst>
              <a:ext uri="{FF2B5EF4-FFF2-40B4-BE49-F238E27FC236}">
                <a16:creationId xmlns:a16="http://schemas.microsoft.com/office/drawing/2014/main" id="{2105E399-863A-49BC-A180-FC99CB82A313}"/>
              </a:ext>
            </a:extLst>
          </p:cNvPr>
          <p:cNvSpPr>
            <a:spLocks noGrp="1"/>
          </p:cNvSpPr>
          <p:nvPr>
            <p:ph type="body" sz="quarter" idx="72" hasCustomPrompt="1"/>
          </p:nvPr>
        </p:nvSpPr>
        <p:spPr>
          <a:xfrm>
            <a:off x="7318411" y="1684972"/>
            <a:ext cx="1028277" cy="1338908"/>
          </a:xfrm>
          <a:prstGeom prst="rect">
            <a:avLst/>
          </a:prstGeom>
        </p:spPr>
        <p:txBody>
          <a:bodyPr lIns="0" rIns="0">
            <a:noAutofit/>
          </a:bodyPr>
          <a:lstStyle>
            <a:lvl1pPr marL="0" marR="0" indent="0" algn="l" defTabSz="914400" rtl="0" eaLnBrk="1" fontAlgn="auto" latinLnBrk="0" hangingPunct="1">
              <a:lnSpc>
                <a:spcPct val="90000"/>
              </a:lnSpc>
              <a:spcBef>
                <a:spcPts val="1000"/>
              </a:spcBef>
              <a:spcAft>
                <a:spcPts val="0"/>
              </a:spcAft>
              <a:buClr>
                <a:srgbClr val="2FB6BC"/>
              </a:buClr>
              <a:buSzTx/>
              <a:buFont typeface="Arial" panose="020B0604020202020204" pitchFamily="34" charset="0"/>
              <a:buNone/>
              <a:tabLst/>
              <a:defRPr sz="3000" baseline="0">
                <a:solidFill>
                  <a:schemeClr val="accent2"/>
                </a:solidFill>
              </a:defRPr>
            </a:lvl1pPr>
            <a:lvl2pPr marL="0" indent="0">
              <a:buClr>
                <a:srgbClr val="2FB6BC"/>
              </a:buClr>
              <a:buFont typeface="Arial" panose="020B0604020202020204" pitchFamily="34" charset="0"/>
              <a:buNone/>
              <a:defRPr sz="1500" baseline="0">
                <a:solidFill>
                  <a:schemeClr val="accent2"/>
                </a:solidFill>
              </a:defRPr>
            </a:lvl2pPr>
            <a:lvl3pPr marL="0" indent="0">
              <a:buNone/>
              <a:defRPr sz="1100"/>
            </a:lvl3pPr>
          </a:lstStyle>
          <a:p>
            <a:pPr lvl="2"/>
            <a:r>
              <a:rPr lang="en-GB" dirty="0"/>
              <a:t>Type here</a:t>
            </a:r>
          </a:p>
        </p:txBody>
      </p:sp>
      <p:sp>
        <p:nvSpPr>
          <p:cNvPr id="38" name="Text Placeholder 2">
            <a:extLst>
              <a:ext uri="{FF2B5EF4-FFF2-40B4-BE49-F238E27FC236}">
                <a16:creationId xmlns:a16="http://schemas.microsoft.com/office/drawing/2014/main" id="{30443CFF-5053-4745-A85A-B72BE1D9CD1A}"/>
              </a:ext>
            </a:extLst>
          </p:cNvPr>
          <p:cNvSpPr>
            <a:spLocks noGrp="1"/>
          </p:cNvSpPr>
          <p:nvPr>
            <p:ph type="body" sz="quarter" idx="73" hasCustomPrompt="1"/>
          </p:nvPr>
        </p:nvSpPr>
        <p:spPr>
          <a:xfrm>
            <a:off x="4091045" y="1275539"/>
            <a:ext cx="1028277" cy="1338908"/>
          </a:xfrm>
          <a:prstGeom prst="rect">
            <a:avLst/>
          </a:prstGeom>
        </p:spPr>
        <p:txBody>
          <a:bodyPr lIns="0" rIns="0">
            <a:noAutofit/>
          </a:bodyPr>
          <a:lstStyle>
            <a:lvl1pPr marL="0" marR="0" indent="0" algn="l" defTabSz="914400" rtl="0" eaLnBrk="1" fontAlgn="auto" latinLnBrk="0" hangingPunct="1">
              <a:lnSpc>
                <a:spcPct val="90000"/>
              </a:lnSpc>
              <a:spcBef>
                <a:spcPts val="1000"/>
              </a:spcBef>
              <a:spcAft>
                <a:spcPts val="0"/>
              </a:spcAft>
              <a:buClr>
                <a:srgbClr val="2FB6BC"/>
              </a:buClr>
              <a:buSzTx/>
              <a:buFont typeface="Arial" panose="020B0604020202020204" pitchFamily="34" charset="0"/>
              <a:buNone/>
              <a:tabLst/>
              <a:defRPr sz="3000" baseline="0">
                <a:solidFill>
                  <a:schemeClr val="accent2"/>
                </a:solidFill>
              </a:defRPr>
            </a:lvl1pPr>
            <a:lvl2pPr marL="0" indent="0">
              <a:buClr>
                <a:srgbClr val="2FB6BC"/>
              </a:buClr>
              <a:buFont typeface="Arial" panose="020B0604020202020204" pitchFamily="34" charset="0"/>
              <a:buNone/>
              <a:defRPr sz="1500" baseline="0">
                <a:solidFill>
                  <a:schemeClr val="accent2"/>
                </a:solidFill>
              </a:defRPr>
            </a:lvl2pPr>
            <a:lvl3pPr marL="0" indent="0">
              <a:buNone/>
              <a:defRPr sz="1100"/>
            </a:lvl3pPr>
          </a:lstStyle>
          <a:p>
            <a:pPr lvl="2"/>
            <a:r>
              <a:rPr lang="en-GB" dirty="0"/>
              <a:t>Type here</a:t>
            </a:r>
          </a:p>
        </p:txBody>
      </p:sp>
      <p:sp>
        <p:nvSpPr>
          <p:cNvPr id="39" name="Text Placeholder 2">
            <a:extLst>
              <a:ext uri="{FF2B5EF4-FFF2-40B4-BE49-F238E27FC236}">
                <a16:creationId xmlns:a16="http://schemas.microsoft.com/office/drawing/2014/main" id="{40A1958A-A813-450B-851B-1DDD52881736}"/>
              </a:ext>
            </a:extLst>
          </p:cNvPr>
          <p:cNvSpPr>
            <a:spLocks noGrp="1"/>
          </p:cNvSpPr>
          <p:nvPr>
            <p:ph type="body" sz="quarter" idx="74" hasCustomPrompt="1"/>
          </p:nvPr>
        </p:nvSpPr>
        <p:spPr>
          <a:xfrm>
            <a:off x="402490" y="2973526"/>
            <a:ext cx="1028277" cy="1338908"/>
          </a:xfrm>
          <a:prstGeom prst="rect">
            <a:avLst/>
          </a:prstGeom>
        </p:spPr>
        <p:txBody>
          <a:bodyPr lIns="0" rIns="0">
            <a:noAutofit/>
          </a:bodyPr>
          <a:lstStyle>
            <a:lvl1pPr marL="0" marR="0" indent="0" algn="l" defTabSz="914400" rtl="0" eaLnBrk="1" fontAlgn="auto" latinLnBrk="0" hangingPunct="1">
              <a:lnSpc>
                <a:spcPct val="90000"/>
              </a:lnSpc>
              <a:spcBef>
                <a:spcPts val="1000"/>
              </a:spcBef>
              <a:spcAft>
                <a:spcPts val="0"/>
              </a:spcAft>
              <a:buClr>
                <a:srgbClr val="2FB6BC"/>
              </a:buClr>
              <a:buSzTx/>
              <a:buFont typeface="Arial" panose="020B0604020202020204" pitchFamily="34" charset="0"/>
              <a:buNone/>
              <a:tabLst/>
              <a:defRPr sz="3000" baseline="0">
                <a:solidFill>
                  <a:schemeClr val="accent2"/>
                </a:solidFill>
              </a:defRPr>
            </a:lvl1pPr>
            <a:lvl2pPr marL="0" indent="0">
              <a:buClr>
                <a:srgbClr val="2FB6BC"/>
              </a:buClr>
              <a:buFont typeface="Arial" panose="020B0604020202020204" pitchFamily="34" charset="0"/>
              <a:buNone/>
              <a:defRPr sz="1500" baseline="0">
                <a:solidFill>
                  <a:schemeClr val="accent2"/>
                </a:solidFill>
              </a:defRPr>
            </a:lvl2pPr>
            <a:lvl3pPr marL="0" indent="0">
              <a:buNone/>
              <a:defRPr sz="1100"/>
            </a:lvl3pPr>
          </a:lstStyle>
          <a:p>
            <a:pPr lvl="2"/>
            <a:r>
              <a:rPr lang="en-GB" dirty="0"/>
              <a:t>Type here</a:t>
            </a:r>
          </a:p>
        </p:txBody>
      </p:sp>
      <p:sp>
        <p:nvSpPr>
          <p:cNvPr id="40" name="Text Placeholder 2">
            <a:extLst>
              <a:ext uri="{FF2B5EF4-FFF2-40B4-BE49-F238E27FC236}">
                <a16:creationId xmlns:a16="http://schemas.microsoft.com/office/drawing/2014/main" id="{0B6ECA3D-7224-49BA-BFF5-CEC5685D1262}"/>
              </a:ext>
            </a:extLst>
          </p:cNvPr>
          <p:cNvSpPr>
            <a:spLocks noGrp="1"/>
          </p:cNvSpPr>
          <p:nvPr>
            <p:ph type="body" sz="quarter" idx="75" hasCustomPrompt="1"/>
          </p:nvPr>
        </p:nvSpPr>
        <p:spPr>
          <a:xfrm>
            <a:off x="2250368" y="3393430"/>
            <a:ext cx="1028277" cy="1338908"/>
          </a:xfrm>
          <a:prstGeom prst="rect">
            <a:avLst/>
          </a:prstGeom>
        </p:spPr>
        <p:txBody>
          <a:bodyPr lIns="0" rIns="0">
            <a:noAutofit/>
          </a:bodyPr>
          <a:lstStyle>
            <a:lvl1pPr marL="0" marR="0" indent="0" algn="l" defTabSz="914400" rtl="0" eaLnBrk="1" fontAlgn="auto" latinLnBrk="0" hangingPunct="1">
              <a:lnSpc>
                <a:spcPct val="90000"/>
              </a:lnSpc>
              <a:spcBef>
                <a:spcPts val="1000"/>
              </a:spcBef>
              <a:spcAft>
                <a:spcPts val="0"/>
              </a:spcAft>
              <a:buClr>
                <a:srgbClr val="2FB6BC"/>
              </a:buClr>
              <a:buSzTx/>
              <a:buFont typeface="Arial" panose="020B0604020202020204" pitchFamily="34" charset="0"/>
              <a:buNone/>
              <a:tabLst/>
              <a:defRPr sz="3000" baseline="0">
                <a:solidFill>
                  <a:schemeClr val="accent2"/>
                </a:solidFill>
              </a:defRPr>
            </a:lvl1pPr>
            <a:lvl2pPr marL="0" indent="0">
              <a:buClr>
                <a:srgbClr val="2FB6BC"/>
              </a:buClr>
              <a:buFont typeface="Arial" panose="020B0604020202020204" pitchFamily="34" charset="0"/>
              <a:buNone/>
              <a:defRPr sz="1500" baseline="0">
                <a:solidFill>
                  <a:schemeClr val="accent2"/>
                </a:solidFill>
              </a:defRPr>
            </a:lvl2pPr>
            <a:lvl3pPr marL="0" indent="0">
              <a:buNone/>
              <a:defRPr sz="1100"/>
            </a:lvl3pPr>
          </a:lstStyle>
          <a:p>
            <a:pPr lvl="2"/>
            <a:r>
              <a:rPr lang="en-GB" dirty="0"/>
              <a:t>Type here</a:t>
            </a:r>
          </a:p>
        </p:txBody>
      </p:sp>
      <p:sp>
        <p:nvSpPr>
          <p:cNvPr id="41" name="Text Placeholder 2">
            <a:extLst>
              <a:ext uri="{FF2B5EF4-FFF2-40B4-BE49-F238E27FC236}">
                <a16:creationId xmlns:a16="http://schemas.microsoft.com/office/drawing/2014/main" id="{10D4A899-45AF-4962-8FC4-00F4383F339D}"/>
              </a:ext>
            </a:extLst>
          </p:cNvPr>
          <p:cNvSpPr>
            <a:spLocks noGrp="1"/>
          </p:cNvSpPr>
          <p:nvPr>
            <p:ph type="body" sz="quarter" idx="76" hasCustomPrompt="1"/>
          </p:nvPr>
        </p:nvSpPr>
        <p:spPr>
          <a:xfrm>
            <a:off x="4091045" y="2973526"/>
            <a:ext cx="1028277" cy="1338908"/>
          </a:xfrm>
          <a:prstGeom prst="rect">
            <a:avLst/>
          </a:prstGeom>
        </p:spPr>
        <p:txBody>
          <a:bodyPr lIns="0" rIns="0">
            <a:noAutofit/>
          </a:bodyPr>
          <a:lstStyle>
            <a:lvl1pPr marL="0" marR="0" indent="0" algn="l" defTabSz="914400" rtl="0" eaLnBrk="1" fontAlgn="auto" latinLnBrk="0" hangingPunct="1">
              <a:lnSpc>
                <a:spcPct val="90000"/>
              </a:lnSpc>
              <a:spcBef>
                <a:spcPts val="1000"/>
              </a:spcBef>
              <a:spcAft>
                <a:spcPts val="0"/>
              </a:spcAft>
              <a:buClr>
                <a:srgbClr val="2FB6BC"/>
              </a:buClr>
              <a:buSzTx/>
              <a:buFont typeface="Arial" panose="020B0604020202020204" pitchFamily="34" charset="0"/>
              <a:buNone/>
              <a:tabLst/>
              <a:defRPr sz="3000" baseline="0">
                <a:solidFill>
                  <a:schemeClr val="accent2"/>
                </a:solidFill>
              </a:defRPr>
            </a:lvl1pPr>
            <a:lvl2pPr marL="0" indent="0">
              <a:buClr>
                <a:srgbClr val="2FB6BC"/>
              </a:buClr>
              <a:buFont typeface="Arial" panose="020B0604020202020204" pitchFamily="34" charset="0"/>
              <a:buNone/>
              <a:defRPr sz="1500" baseline="0">
                <a:solidFill>
                  <a:schemeClr val="accent2"/>
                </a:solidFill>
              </a:defRPr>
            </a:lvl2pPr>
            <a:lvl3pPr marL="0" indent="0">
              <a:buNone/>
              <a:defRPr sz="1100"/>
            </a:lvl3pPr>
          </a:lstStyle>
          <a:p>
            <a:pPr lvl="2"/>
            <a:r>
              <a:rPr lang="en-GB" dirty="0"/>
              <a:t>Type here</a:t>
            </a:r>
          </a:p>
        </p:txBody>
      </p:sp>
      <p:sp>
        <p:nvSpPr>
          <p:cNvPr id="42" name="Text Placeholder 2">
            <a:extLst>
              <a:ext uri="{FF2B5EF4-FFF2-40B4-BE49-F238E27FC236}">
                <a16:creationId xmlns:a16="http://schemas.microsoft.com/office/drawing/2014/main" id="{83D34E4E-CEF5-404F-B4FB-142194DF8CDE}"/>
              </a:ext>
            </a:extLst>
          </p:cNvPr>
          <p:cNvSpPr>
            <a:spLocks noGrp="1"/>
          </p:cNvSpPr>
          <p:nvPr>
            <p:ph type="body" sz="quarter" idx="77" hasCustomPrompt="1"/>
          </p:nvPr>
        </p:nvSpPr>
        <p:spPr>
          <a:xfrm>
            <a:off x="7318411" y="3393430"/>
            <a:ext cx="1028277" cy="1338908"/>
          </a:xfrm>
          <a:prstGeom prst="rect">
            <a:avLst/>
          </a:prstGeom>
        </p:spPr>
        <p:txBody>
          <a:bodyPr lIns="0" rIns="0">
            <a:noAutofit/>
          </a:bodyPr>
          <a:lstStyle>
            <a:lvl1pPr marL="0" marR="0" indent="0" algn="l" defTabSz="914400" rtl="0" eaLnBrk="1" fontAlgn="auto" latinLnBrk="0" hangingPunct="1">
              <a:lnSpc>
                <a:spcPct val="90000"/>
              </a:lnSpc>
              <a:spcBef>
                <a:spcPts val="1000"/>
              </a:spcBef>
              <a:spcAft>
                <a:spcPts val="0"/>
              </a:spcAft>
              <a:buClr>
                <a:srgbClr val="2FB6BC"/>
              </a:buClr>
              <a:buSzTx/>
              <a:buFont typeface="Arial" panose="020B0604020202020204" pitchFamily="34" charset="0"/>
              <a:buNone/>
              <a:tabLst/>
              <a:defRPr sz="3000" baseline="0">
                <a:solidFill>
                  <a:schemeClr val="accent2"/>
                </a:solidFill>
              </a:defRPr>
            </a:lvl1pPr>
            <a:lvl2pPr marL="0" indent="0">
              <a:buClr>
                <a:srgbClr val="2FB6BC"/>
              </a:buClr>
              <a:buFont typeface="Arial" panose="020B0604020202020204" pitchFamily="34" charset="0"/>
              <a:buNone/>
              <a:defRPr sz="1500" baseline="0">
                <a:solidFill>
                  <a:schemeClr val="accent2"/>
                </a:solidFill>
              </a:defRPr>
            </a:lvl2pPr>
            <a:lvl3pPr marL="0" indent="0">
              <a:buNone/>
              <a:defRPr sz="1100"/>
            </a:lvl3pPr>
          </a:lstStyle>
          <a:p>
            <a:pPr lvl="2"/>
            <a:r>
              <a:rPr lang="en-GB" dirty="0"/>
              <a:t>Type here</a:t>
            </a:r>
          </a:p>
        </p:txBody>
      </p:sp>
      <p:sp>
        <p:nvSpPr>
          <p:cNvPr id="4" name="Date Placeholder 3">
            <a:extLst>
              <a:ext uri="{FF2B5EF4-FFF2-40B4-BE49-F238E27FC236}">
                <a16:creationId xmlns:a16="http://schemas.microsoft.com/office/drawing/2014/main" id="{3591DD28-AF13-4DC3-AD90-7B2ED0842918}"/>
              </a:ext>
            </a:extLst>
          </p:cNvPr>
          <p:cNvSpPr>
            <a:spLocks noGrp="1"/>
          </p:cNvSpPr>
          <p:nvPr>
            <p:ph type="dt" sz="half" idx="78"/>
          </p:nvPr>
        </p:nvSpPr>
        <p:spPr/>
        <p:txBody>
          <a:bodyPr/>
          <a:lstStyle/>
          <a:p>
            <a:pPr defTabSz="914378"/>
            <a:fld id="{7C78F9F4-8C00-4C1D-B4B1-2C3817DE4F7C}" type="datetime4">
              <a:rPr lang="en-GB" smtClean="0">
                <a:solidFill>
                  <a:prstClr val="black"/>
                </a:solidFill>
              </a:rPr>
              <a:t>16 May 2024</a:t>
            </a:fld>
            <a:endParaRPr lang="en-GB" dirty="0">
              <a:solidFill>
                <a:prstClr val="black"/>
              </a:solidFill>
            </a:endParaRPr>
          </a:p>
        </p:txBody>
      </p:sp>
      <p:sp>
        <p:nvSpPr>
          <p:cNvPr id="5" name="Footer Placeholder 4">
            <a:extLst>
              <a:ext uri="{FF2B5EF4-FFF2-40B4-BE49-F238E27FC236}">
                <a16:creationId xmlns:a16="http://schemas.microsoft.com/office/drawing/2014/main" id="{52191DCB-15D8-4A4E-86EF-FA4127116FF3}"/>
              </a:ext>
            </a:extLst>
          </p:cNvPr>
          <p:cNvSpPr>
            <a:spLocks noGrp="1"/>
          </p:cNvSpPr>
          <p:nvPr>
            <p:ph type="ftr" sz="quarter" idx="79"/>
          </p:nvPr>
        </p:nvSpPr>
        <p:spPr/>
        <p:txBody>
          <a:bodyPr/>
          <a:lstStyle/>
          <a:p>
            <a:pPr defTabSz="914378"/>
            <a:r>
              <a:rPr lang="en-GB">
                <a:solidFill>
                  <a:prstClr val="black"/>
                </a:solidFill>
              </a:rPr>
              <a:t>Mott MacDonald | Presentation</a:t>
            </a:r>
            <a:endParaRPr lang="en-GB" dirty="0">
              <a:solidFill>
                <a:prstClr val="black"/>
              </a:solidFill>
            </a:endParaRPr>
          </a:p>
        </p:txBody>
      </p:sp>
      <p:sp>
        <p:nvSpPr>
          <p:cNvPr id="6" name="Slide Number Placeholder 5">
            <a:extLst>
              <a:ext uri="{FF2B5EF4-FFF2-40B4-BE49-F238E27FC236}">
                <a16:creationId xmlns:a16="http://schemas.microsoft.com/office/drawing/2014/main" id="{23960C3F-2179-4684-A583-994975D8DD9A}"/>
              </a:ext>
            </a:extLst>
          </p:cNvPr>
          <p:cNvSpPr>
            <a:spLocks noGrp="1"/>
          </p:cNvSpPr>
          <p:nvPr>
            <p:ph type="sldNum" sz="quarter" idx="80"/>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Tree>
    <p:extLst>
      <p:ext uri="{BB962C8B-B14F-4D97-AF65-F5344CB8AC3E}">
        <p14:creationId xmlns:p14="http://schemas.microsoft.com/office/powerpoint/2010/main" val="32095789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ulti Image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395289" y="1276350"/>
            <a:ext cx="1897723" cy="1286097"/>
          </a:xfrm>
          <a:prstGeom prst="rect">
            <a:avLst/>
          </a:prstGeom>
          <a:blipFill>
            <a:blip r:embed="rId2"/>
            <a:stretch>
              <a:fillRect/>
            </a:stretch>
          </a:blipFill>
        </p:spPr>
        <p:txBody>
          <a:bodyPr anchor="b"/>
          <a:lstStyle>
            <a:lvl1pPr algn="ctr">
              <a:defRPr sz="500">
                <a:solidFill>
                  <a:schemeClr val="bg1"/>
                </a:solidFill>
              </a:defRPr>
            </a:lvl1pPr>
          </a:lstStyle>
          <a:p>
            <a:r>
              <a:rPr lang="en-US" dirty="0"/>
              <a:t>Click icon to add picture</a:t>
            </a:r>
            <a:endParaRPr lang="en-GB" dirty="0"/>
          </a:p>
        </p:txBody>
      </p:sp>
      <p:sp>
        <p:nvSpPr>
          <p:cNvPr id="30" name="Text Placeholder 3"/>
          <p:cNvSpPr>
            <a:spLocks noGrp="1"/>
          </p:cNvSpPr>
          <p:nvPr>
            <p:ph type="body" sz="quarter" idx="24" hasCustomPrompt="1"/>
          </p:nvPr>
        </p:nvSpPr>
        <p:spPr>
          <a:xfrm>
            <a:off x="395289" y="2582483"/>
            <a:ext cx="1897723" cy="403890"/>
          </a:xfrm>
          <a:prstGeom prst="rect">
            <a:avLst/>
          </a:prstGeom>
        </p:spPr>
        <p:txBody>
          <a:bodyPr lIns="0" tIns="36000" bIns="36000"/>
          <a:lstStyle>
            <a:lvl1pPr marL="0" indent="0">
              <a:lnSpc>
                <a:spcPct val="80000"/>
              </a:lnSpc>
              <a:spcBef>
                <a:spcPts val="300"/>
              </a:spcBef>
              <a:spcAft>
                <a:spcPts val="300"/>
              </a:spcAft>
              <a:buFont typeface="Arial" panose="020B0604020202020204" pitchFamily="34" charset="0"/>
              <a:buNone/>
              <a:defRPr sz="1400">
                <a:solidFill>
                  <a:schemeClr val="tx2"/>
                </a:solidFill>
              </a:defRPr>
            </a:lvl1pPr>
            <a:lvl2pPr marL="0" indent="0">
              <a:lnSpc>
                <a:spcPct val="80000"/>
              </a:lnSpc>
              <a:spcBef>
                <a:spcPts val="300"/>
              </a:spcBef>
              <a:spcAft>
                <a:spcPts val="300"/>
              </a:spcAft>
              <a:buFont typeface="Arial" panose="020B0604020202020204" pitchFamily="34" charset="0"/>
              <a:buNone/>
              <a:defRPr sz="1400">
                <a:solidFill>
                  <a:schemeClr val="tx2"/>
                </a:solidFill>
              </a:defRPr>
            </a:lvl2pPr>
            <a:lvl3pPr marL="0" indent="0">
              <a:lnSpc>
                <a:spcPct val="80000"/>
              </a:lnSpc>
              <a:spcBef>
                <a:spcPts val="300"/>
              </a:spcBef>
              <a:spcAft>
                <a:spcPts val="300"/>
              </a:spcAft>
              <a:buNone/>
              <a:defRPr sz="1400">
                <a:solidFill>
                  <a:schemeClr val="tx2"/>
                </a:solidFill>
              </a:defRPr>
            </a:lvl3pPr>
            <a:lvl4pPr marL="0" indent="0">
              <a:lnSpc>
                <a:spcPct val="80000"/>
              </a:lnSpc>
              <a:spcBef>
                <a:spcPts val="300"/>
              </a:spcBef>
              <a:spcAft>
                <a:spcPts val="300"/>
              </a:spcAft>
              <a:buNone/>
              <a:defRPr sz="1400">
                <a:solidFill>
                  <a:schemeClr val="tx2"/>
                </a:solidFill>
              </a:defRPr>
            </a:lvl4pPr>
            <a:lvl5pPr marL="0" indent="0">
              <a:lnSpc>
                <a:spcPct val="80000"/>
              </a:lnSpc>
              <a:spcBef>
                <a:spcPts val="300"/>
              </a:spcBef>
              <a:spcAft>
                <a:spcPts val="300"/>
              </a:spcAft>
              <a:buNone/>
              <a:defRPr sz="1400">
                <a:solidFill>
                  <a:schemeClr val="tx2"/>
                </a:solidFill>
              </a:defRPr>
            </a:lvl5pPr>
            <a:lvl6pPr marL="0" indent="0">
              <a:lnSpc>
                <a:spcPct val="80000"/>
              </a:lnSpc>
              <a:spcBef>
                <a:spcPts val="300"/>
              </a:spcBef>
              <a:spcAft>
                <a:spcPts val="300"/>
              </a:spcAft>
              <a:buNone/>
              <a:defRPr sz="1400">
                <a:solidFill>
                  <a:schemeClr val="tx2"/>
                </a:solidFill>
              </a:defRPr>
            </a:lvl6pPr>
            <a:lvl7pPr marL="0" indent="0">
              <a:lnSpc>
                <a:spcPct val="80000"/>
              </a:lnSpc>
              <a:spcBef>
                <a:spcPts val="300"/>
              </a:spcBef>
              <a:spcAft>
                <a:spcPts val="300"/>
              </a:spcAft>
              <a:buNone/>
              <a:defRPr sz="1400">
                <a:solidFill>
                  <a:schemeClr val="tx2"/>
                </a:solidFill>
              </a:defRPr>
            </a:lvl7pPr>
            <a:lvl8pPr marL="0" indent="0">
              <a:lnSpc>
                <a:spcPct val="80000"/>
              </a:lnSpc>
              <a:spcBef>
                <a:spcPts val="300"/>
              </a:spcBef>
              <a:spcAft>
                <a:spcPts val="300"/>
              </a:spcAft>
              <a:buNone/>
              <a:defRPr sz="1400">
                <a:solidFill>
                  <a:schemeClr val="tx2"/>
                </a:solidFill>
              </a:defRPr>
            </a:lvl8pPr>
            <a:lvl9pPr marL="0" indent="0">
              <a:lnSpc>
                <a:spcPct val="80000"/>
              </a:lnSpc>
              <a:spcBef>
                <a:spcPts val="300"/>
              </a:spcBef>
              <a:spcAft>
                <a:spcPts val="300"/>
              </a:spcAft>
              <a:buNone/>
              <a:defRPr sz="1400">
                <a:solidFill>
                  <a:schemeClr val="tx2"/>
                </a:solidFill>
              </a:defRPr>
            </a:lvl9pPr>
          </a:lstStyle>
          <a:p>
            <a:pPr lvl="0"/>
            <a:r>
              <a:rPr lang="en-GB" dirty="0"/>
              <a:t>Text here</a:t>
            </a:r>
          </a:p>
        </p:txBody>
      </p:sp>
      <p:sp>
        <p:nvSpPr>
          <p:cNvPr id="2" name="Title 1">
            <a:extLst>
              <a:ext uri="{FF2B5EF4-FFF2-40B4-BE49-F238E27FC236}">
                <a16:creationId xmlns:a16="http://schemas.microsoft.com/office/drawing/2014/main" id="{792C6CFE-C4E0-4919-9CBC-CA0B170C4579}"/>
              </a:ext>
            </a:extLst>
          </p:cNvPr>
          <p:cNvSpPr>
            <a:spLocks noGrp="1"/>
          </p:cNvSpPr>
          <p:nvPr>
            <p:ph type="title"/>
          </p:nvPr>
        </p:nvSpPr>
        <p:spPr/>
        <p:txBody>
          <a:bodyPr/>
          <a:lstStyle/>
          <a:p>
            <a:r>
              <a:rPr lang="en-US"/>
              <a:t>Click to edit Master title style</a:t>
            </a:r>
            <a:endParaRPr lang="en-GB"/>
          </a:p>
        </p:txBody>
      </p:sp>
      <p:sp>
        <p:nvSpPr>
          <p:cNvPr id="6" name="Date Placeholder 5">
            <a:extLst>
              <a:ext uri="{FF2B5EF4-FFF2-40B4-BE49-F238E27FC236}">
                <a16:creationId xmlns:a16="http://schemas.microsoft.com/office/drawing/2014/main" id="{5D34E919-FDE5-40DB-9B7B-636A6B55CC25}"/>
              </a:ext>
            </a:extLst>
          </p:cNvPr>
          <p:cNvSpPr>
            <a:spLocks noGrp="1"/>
          </p:cNvSpPr>
          <p:nvPr>
            <p:ph type="dt" sz="half" idx="25"/>
          </p:nvPr>
        </p:nvSpPr>
        <p:spPr/>
        <p:txBody>
          <a:bodyPr/>
          <a:lstStyle/>
          <a:p>
            <a:pPr defTabSz="914378"/>
            <a:fld id="{DFD41F20-A231-489E-BB36-BC93232A96AF}" type="datetime4">
              <a:rPr lang="en-GB" smtClean="0">
                <a:solidFill>
                  <a:prstClr val="black"/>
                </a:solidFill>
              </a:rPr>
              <a:t>16 May 2024</a:t>
            </a:fld>
            <a:endParaRPr lang="en-GB" dirty="0">
              <a:solidFill>
                <a:prstClr val="black"/>
              </a:solidFill>
            </a:endParaRPr>
          </a:p>
        </p:txBody>
      </p:sp>
      <p:sp>
        <p:nvSpPr>
          <p:cNvPr id="7" name="Footer Placeholder 6">
            <a:extLst>
              <a:ext uri="{FF2B5EF4-FFF2-40B4-BE49-F238E27FC236}">
                <a16:creationId xmlns:a16="http://schemas.microsoft.com/office/drawing/2014/main" id="{9A097A5E-9204-4908-BE1D-533F343B94DF}"/>
              </a:ext>
            </a:extLst>
          </p:cNvPr>
          <p:cNvSpPr>
            <a:spLocks noGrp="1"/>
          </p:cNvSpPr>
          <p:nvPr>
            <p:ph type="ftr" sz="quarter" idx="26"/>
          </p:nvPr>
        </p:nvSpPr>
        <p:spPr/>
        <p:txBody>
          <a:bodyPr/>
          <a:lstStyle/>
          <a:p>
            <a:pPr defTabSz="914378"/>
            <a:r>
              <a:rPr lang="en-GB">
                <a:solidFill>
                  <a:prstClr val="black"/>
                </a:solidFill>
              </a:rPr>
              <a:t>Mott MacDonald | Presentation</a:t>
            </a:r>
            <a:endParaRPr lang="en-GB" dirty="0">
              <a:solidFill>
                <a:prstClr val="black"/>
              </a:solidFill>
            </a:endParaRPr>
          </a:p>
        </p:txBody>
      </p:sp>
      <p:sp>
        <p:nvSpPr>
          <p:cNvPr id="8" name="Slide Number Placeholder 7">
            <a:extLst>
              <a:ext uri="{FF2B5EF4-FFF2-40B4-BE49-F238E27FC236}">
                <a16:creationId xmlns:a16="http://schemas.microsoft.com/office/drawing/2014/main" id="{B6F68CD3-0E4A-41D9-9788-F4BFED0CACBF}"/>
              </a:ext>
            </a:extLst>
          </p:cNvPr>
          <p:cNvSpPr>
            <a:spLocks noGrp="1"/>
          </p:cNvSpPr>
          <p:nvPr>
            <p:ph type="sldNum" sz="quarter" idx="27"/>
          </p:nvPr>
        </p:nvSpPr>
        <p:spPr/>
        <p:txBody>
          <a:body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41" name="Picture Placeholder 2">
            <a:extLst>
              <a:ext uri="{FF2B5EF4-FFF2-40B4-BE49-F238E27FC236}">
                <a16:creationId xmlns:a16="http://schemas.microsoft.com/office/drawing/2014/main" id="{AC44B617-A869-4E1D-87A3-90E1D4A22DD2}"/>
              </a:ext>
            </a:extLst>
          </p:cNvPr>
          <p:cNvSpPr>
            <a:spLocks noGrp="1"/>
          </p:cNvSpPr>
          <p:nvPr>
            <p:ph type="pic" sz="quarter" idx="28"/>
          </p:nvPr>
        </p:nvSpPr>
        <p:spPr>
          <a:xfrm>
            <a:off x="2547189" y="1276350"/>
            <a:ext cx="1897723" cy="1286097"/>
          </a:xfrm>
          <a:prstGeom prst="rect">
            <a:avLst/>
          </a:prstGeom>
          <a:blipFill>
            <a:blip r:embed="rId3"/>
            <a:stretch>
              <a:fillRect/>
            </a:stretch>
          </a:blipFill>
        </p:spPr>
        <p:txBody>
          <a:bodyPr anchor="b"/>
          <a:lstStyle>
            <a:lvl1pPr algn="ctr">
              <a:defRPr sz="500">
                <a:solidFill>
                  <a:schemeClr val="bg1"/>
                </a:solidFill>
              </a:defRPr>
            </a:lvl1pPr>
          </a:lstStyle>
          <a:p>
            <a:r>
              <a:rPr lang="en-US" dirty="0"/>
              <a:t>Click icon to add picture</a:t>
            </a:r>
            <a:endParaRPr lang="en-GB" dirty="0"/>
          </a:p>
        </p:txBody>
      </p:sp>
      <p:sp>
        <p:nvSpPr>
          <p:cNvPr id="42" name="Picture Placeholder 2">
            <a:extLst>
              <a:ext uri="{FF2B5EF4-FFF2-40B4-BE49-F238E27FC236}">
                <a16:creationId xmlns:a16="http://schemas.microsoft.com/office/drawing/2014/main" id="{13ED29BC-0510-49F5-9CC1-AC89C0F5317A}"/>
              </a:ext>
            </a:extLst>
          </p:cNvPr>
          <p:cNvSpPr>
            <a:spLocks noGrp="1"/>
          </p:cNvSpPr>
          <p:nvPr>
            <p:ph type="pic" sz="quarter" idx="29"/>
          </p:nvPr>
        </p:nvSpPr>
        <p:spPr>
          <a:xfrm>
            <a:off x="4699089" y="1276350"/>
            <a:ext cx="1897723" cy="1286097"/>
          </a:xfrm>
          <a:prstGeom prst="rect">
            <a:avLst/>
          </a:prstGeom>
          <a:blipFill>
            <a:blip r:embed="rId4"/>
            <a:stretch>
              <a:fillRect/>
            </a:stretch>
          </a:blipFill>
        </p:spPr>
        <p:txBody>
          <a:bodyPr anchor="b"/>
          <a:lstStyle>
            <a:lvl1pPr algn="ctr">
              <a:defRPr sz="500">
                <a:solidFill>
                  <a:schemeClr val="bg1"/>
                </a:solidFill>
              </a:defRPr>
            </a:lvl1pPr>
          </a:lstStyle>
          <a:p>
            <a:r>
              <a:rPr lang="en-US" dirty="0"/>
              <a:t>Click icon to add picture</a:t>
            </a:r>
            <a:endParaRPr lang="en-GB" dirty="0"/>
          </a:p>
        </p:txBody>
      </p:sp>
      <p:sp>
        <p:nvSpPr>
          <p:cNvPr id="43" name="Picture Placeholder 2">
            <a:extLst>
              <a:ext uri="{FF2B5EF4-FFF2-40B4-BE49-F238E27FC236}">
                <a16:creationId xmlns:a16="http://schemas.microsoft.com/office/drawing/2014/main" id="{11E3C92C-1AF4-415B-9BEF-C3649AF21CDB}"/>
              </a:ext>
            </a:extLst>
          </p:cNvPr>
          <p:cNvSpPr>
            <a:spLocks noGrp="1"/>
          </p:cNvSpPr>
          <p:nvPr>
            <p:ph type="pic" sz="quarter" idx="30"/>
          </p:nvPr>
        </p:nvSpPr>
        <p:spPr>
          <a:xfrm>
            <a:off x="6850990" y="1276350"/>
            <a:ext cx="1897723" cy="1286097"/>
          </a:xfrm>
          <a:prstGeom prst="rect">
            <a:avLst/>
          </a:prstGeom>
          <a:blipFill>
            <a:blip r:embed="rId5"/>
            <a:stretch>
              <a:fillRect/>
            </a:stretch>
          </a:blipFill>
        </p:spPr>
        <p:txBody>
          <a:bodyPr anchor="b"/>
          <a:lstStyle>
            <a:lvl1pPr algn="ctr">
              <a:defRPr sz="500">
                <a:solidFill>
                  <a:schemeClr val="bg1"/>
                </a:solidFill>
              </a:defRPr>
            </a:lvl1pPr>
          </a:lstStyle>
          <a:p>
            <a:r>
              <a:rPr lang="en-US" dirty="0"/>
              <a:t>Click icon to add picture</a:t>
            </a:r>
            <a:endParaRPr lang="en-GB" dirty="0"/>
          </a:p>
        </p:txBody>
      </p:sp>
      <p:sp>
        <p:nvSpPr>
          <p:cNvPr id="46" name="Picture Placeholder 2">
            <a:extLst>
              <a:ext uri="{FF2B5EF4-FFF2-40B4-BE49-F238E27FC236}">
                <a16:creationId xmlns:a16="http://schemas.microsoft.com/office/drawing/2014/main" id="{1EBEF6A7-97B0-4CB8-A9AE-7B9E2DC869CB}"/>
              </a:ext>
            </a:extLst>
          </p:cNvPr>
          <p:cNvSpPr>
            <a:spLocks noGrp="1"/>
          </p:cNvSpPr>
          <p:nvPr>
            <p:ph type="pic" sz="quarter" idx="31"/>
          </p:nvPr>
        </p:nvSpPr>
        <p:spPr>
          <a:xfrm>
            <a:off x="395289" y="3006409"/>
            <a:ext cx="1897723" cy="1286097"/>
          </a:xfrm>
          <a:prstGeom prst="rect">
            <a:avLst/>
          </a:prstGeom>
          <a:blipFill>
            <a:blip r:embed="rId2"/>
            <a:stretch>
              <a:fillRect/>
            </a:stretch>
          </a:blipFill>
        </p:spPr>
        <p:txBody>
          <a:bodyPr anchor="b"/>
          <a:lstStyle>
            <a:lvl1pPr algn="ctr">
              <a:defRPr sz="500">
                <a:solidFill>
                  <a:schemeClr val="bg1"/>
                </a:solidFill>
              </a:defRPr>
            </a:lvl1pPr>
          </a:lstStyle>
          <a:p>
            <a:r>
              <a:rPr lang="en-US" dirty="0"/>
              <a:t>Click icon to add picture</a:t>
            </a:r>
            <a:endParaRPr lang="en-GB" dirty="0"/>
          </a:p>
        </p:txBody>
      </p:sp>
      <p:sp>
        <p:nvSpPr>
          <p:cNvPr id="48" name="Picture Placeholder 2">
            <a:extLst>
              <a:ext uri="{FF2B5EF4-FFF2-40B4-BE49-F238E27FC236}">
                <a16:creationId xmlns:a16="http://schemas.microsoft.com/office/drawing/2014/main" id="{7321BFA9-767D-4941-A3A2-083CDC4C5A2D}"/>
              </a:ext>
            </a:extLst>
          </p:cNvPr>
          <p:cNvSpPr>
            <a:spLocks noGrp="1"/>
          </p:cNvSpPr>
          <p:nvPr>
            <p:ph type="pic" sz="quarter" idx="32"/>
          </p:nvPr>
        </p:nvSpPr>
        <p:spPr>
          <a:xfrm>
            <a:off x="2547189" y="3006409"/>
            <a:ext cx="1897723" cy="1286097"/>
          </a:xfrm>
          <a:prstGeom prst="rect">
            <a:avLst/>
          </a:prstGeom>
          <a:blipFill>
            <a:blip r:embed="rId3"/>
            <a:stretch>
              <a:fillRect/>
            </a:stretch>
          </a:blipFill>
        </p:spPr>
        <p:txBody>
          <a:bodyPr anchor="b"/>
          <a:lstStyle>
            <a:lvl1pPr algn="ctr">
              <a:defRPr sz="500">
                <a:solidFill>
                  <a:schemeClr val="bg1"/>
                </a:solidFill>
              </a:defRPr>
            </a:lvl1pPr>
          </a:lstStyle>
          <a:p>
            <a:r>
              <a:rPr lang="en-US" dirty="0"/>
              <a:t>Click icon to add picture</a:t>
            </a:r>
            <a:endParaRPr lang="en-GB" dirty="0"/>
          </a:p>
        </p:txBody>
      </p:sp>
      <p:sp>
        <p:nvSpPr>
          <p:cNvPr id="49" name="Picture Placeholder 2">
            <a:extLst>
              <a:ext uri="{FF2B5EF4-FFF2-40B4-BE49-F238E27FC236}">
                <a16:creationId xmlns:a16="http://schemas.microsoft.com/office/drawing/2014/main" id="{ABD6DC73-FE00-4AFA-9629-8366772DA45A}"/>
              </a:ext>
            </a:extLst>
          </p:cNvPr>
          <p:cNvSpPr>
            <a:spLocks noGrp="1"/>
          </p:cNvSpPr>
          <p:nvPr>
            <p:ph type="pic" sz="quarter" idx="33"/>
          </p:nvPr>
        </p:nvSpPr>
        <p:spPr>
          <a:xfrm>
            <a:off x="4699089" y="3006409"/>
            <a:ext cx="1897723" cy="1286097"/>
          </a:xfrm>
          <a:prstGeom prst="rect">
            <a:avLst/>
          </a:prstGeom>
          <a:blipFill>
            <a:blip r:embed="rId4"/>
            <a:stretch>
              <a:fillRect/>
            </a:stretch>
          </a:blipFill>
        </p:spPr>
        <p:txBody>
          <a:bodyPr anchor="b"/>
          <a:lstStyle>
            <a:lvl1pPr algn="ctr">
              <a:defRPr sz="500">
                <a:solidFill>
                  <a:schemeClr val="bg1"/>
                </a:solidFill>
              </a:defRPr>
            </a:lvl1pPr>
          </a:lstStyle>
          <a:p>
            <a:r>
              <a:rPr lang="en-US" dirty="0"/>
              <a:t>Click icon to add picture</a:t>
            </a:r>
            <a:endParaRPr lang="en-GB" dirty="0"/>
          </a:p>
        </p:txBody>
      </p:sp>
      <p:sp>
        <p:nvSpPr>
          <p:cNvPr id="50" name="Picture Placeholder 2">
            <a:extLst>
              <a:ext uri="{FF2B5EF4-FFF2-40B4-BE49-F238E27FC236}">
                <a16:creationId xmlns:a16="http://schemas.microsoft.com/office/drawing/2014/main" id="{1BC6C06F-587E-4B61-ACC4-5706C4941046}"/>
              </a:ext>
            </a:extLst>
          </p:cNvPr>
          <p:cNvSpPr>
            <a:spLocks noGrp="1"/>
          </p:cNvSpPr>
          <p:nvPr>
            <p:ph type="pic" sz="quarter" idx="34"/>
          </p:nvPr>
        </p:nvSpPr>
        <p:spPr>
          <a:xfrm>
            <a:off x="6850990" y="3006409"/>
            <a:ext cx="1897723" cy="1286097"/>
          </a:xfrm>
          <a:prstGeom prst="rect">
            <a:avLst/>
          </a:prstGeom>
          <a:blipFill>
            <a:blip r:embed="rId5"/>
            <a:stretch>
              <a:fillRect/>
            </a:stretch>
          </a:blipFill>
        </p:spPr>
        <p:txBody>
          <a:bodyPr anchor="b"/>
          <a:lstStyle>
            <a:lvl1pPr algn="ctr">
              <a:defRPr sz="500">
                <a:solidFill>
                  <a:schemeClr val="bg1"/>
                </a:solidFill>
              </a:defRPr>
            </a:lvl1pPr>
          </a:lstStyle>
          <a:p>
            <a:r>
              <a:rPr lang="en-US" dirty="0"/>
              <a:t>Click icon to add picture</a:t>
            </a:r>
            <a:endParaRPr lang="en-GB" dirty="0"/>
          </a:p>
        </p:txBody>
      </p:sp>
      <p:sp>
        <p:nvSpPr>
          <p:cNvPr id="52" name="Text Placeholder 3">
            <a:extLst>
              <a:ext uri="{FF2B5EF4-FFF2-40B4-BE49-F238E27FC236}">
                <a16:creationId xmlns:a16="http://schemas.microsoft.com/office/drawing/2014/main" id="{A64E67ED-CF17-49C5-9F45-8072F793EE6C}"/>
              </a:ext>
            </a:extLst>
          </p:cNvPr>
          <p:cNvSpPr>
            <a:spLocks noGrp="1"/>
          </p:cNvSpPr>
          <p:nvPr>
            <p:ph type="body" sz="quarter" idx="35" hasCustomPrompt="1"/>
          </p:nvPr>
        </p:nvSpPr>
        <p:spPr>
          <a:xfrm>
            <a:off x="2547189" y="2582483"/>
            <a:ext cx="1897723" cy="403890"/>
          </a:xfrm>
          <a:prstGeom prst="rect">
            <a:avLst/>
          </a:prstGeom>
        </p:spPr>
        <p:txBody>
          <a:bodyPr lIns="0" tIns="36000" bIns="36000"/>
          <a:lstStyle>
            <a:lvl1pPr marL="0" indent="0">
              <a:lnSpc>
                <a:spcPct val="80000"/>
              </a:lnSpc>
              <a:spcBef>
                <a:spcPts val="300"/>
              </a:spcBef>
              <a:spcAft>
                <a:spcPts val="300"/>
              </a:spcAft>
              <a:buFont typeface="Arial" panose="020B0604020202020204" pitchFamily="34" charset="0"/>
              <a:buNone/>
              <a:defRPr sz="1400">
                <a:solidFill>
                  <a:schemeClr val="tx2"/>
                </a:solidFill>
              </a:defRPr>
            </a:lvl1pPr>
            <a:lvl2pPr marL="0" indent="0">
              <a:lnSpc>
                <a:spcPct val="80000"/>
              </a:lnSpc>
              <a:spcBef>
                <a:spcPts val="300"/>
              </a:spcBef>
              <a:spcAft>
                <a:spcPts val="300"/>
              </a:spcAft>
              <a:buFont typeface="Arial" panose="020B0604020202020204" pitchFamily="34" charset="0"/>
              <a:buNone/>
              <a:defRPr sz="1400">
                <a:solidFill>
                  <a:schemeClr val="tx2"/>
                </a:solidFill>
              </a:defRPr>
            </a:lvl2pPr>
            <a:lvl3pPr marL="0" indent="0">
              <a:lnSpc>
                <a:spcPct val="80000"/>
              </a:lnSpc>
              <a:spcBef>
                <a:spcPts val="300"/>
              </a:spcBef>
              <a:spcAft>
                <a:spcPts val="300"/>
              </a:spcAft>
              <a:buNone/>
              <a:defRPr sz="1400">
                <a:solidFill>
                  <a:schemeClr val="tx2"/>
                </a:solidFill>
              </a:defRPr>
            </a:lvl3pPr>
            <a:lvl4pPr marL="0" indent="0">
              <a:lnSpc>
                <a:spcPct val="80000"/>
              </a:lnSpc>
              <a:spcBef>
                <a:spcPts val="300"/>
              </a:spcBef>
              <a:spcAft>
                <a:spcPts val="300"/>
              </a:spcAft>
              <a:buNone/>
              <a:defRPr sz="1400">
                <a:solidFill>
                  <a:schemeClr val="tx2"/>
                </a:solidFill>
              </a:defRPr>
            </a:lvl4pPr>
            <a:lvl5pPr marL="0" indent="0">
              <a:lnSpc>
                <a:spcPct val="80000"/>
              </a:lnSpc>
              <a:spcBef>
                <a:spcPts val="300"/>
              </a:spcBef>
              <a:spcAft>
                <a:spcPts val="300"/>
              </a:spcAft>
              <a:buNone/>
              <a:defRPr sz="1400">
                <a:solidFill>
                  <a:schemeClr val="tx2"/>
                </a:solidFill>
              </a:defRPr>
            </a:lvl5pPr>
            <a:lvl6pPr marL="0" indent="0">
              <a:lnSpc>
                <a:spcPct val="80000"/>
              </a:lnSpc>
              <a:spcBef>
                <a:spcPts val="300"/>
              </a:spcBef>
              <a:spcAft>
                <a:spcPts val="300"/>
              </a:spcAft>
              <a:buNone/>
              <a:defRPr sz="1400">
                <a:solidFill>
                  <a:schemeClr val="tx2"/>
                </a:solidFill>
              </a:defRPr>
            </a:lvl6pPr>
            <a:lvl7pPr marL="0" indent="0">
              <a:lnSpc>
                <a:spcPct val="80000"/>
              </a:lnSpc>
              <a:spcBef>
                <a:spcPts val="300"/>
              </a:spcBef>
              <a:spcAft>
                <a:spcPts val="300"/>
              </a:spcAft>
              <a:buNone/>
              <a:defRPr sz="1400">
                <a:solidFill>
                  <a:schemeClr val="tx2"/>
                </a:solidFill>
              </a:defRPr>
            </a:lvl7pPr>
            <a:lvl8pPr marL="0" indent="0">
              <a:lnSpc>
                <a:spcPct val="80000"/>
              </a:lnSpc>
              <a:spcBef>
                <a:spcPts val="300"/>
              </a:spcBef>
              <a:spcAft>
                <a:spcPts val="300"/>
              </a:spcAft>
              <a:buNone/>
              <a:defRPr sz="1400">
                <a:solidFill>
                  <a:schemeClr val="tx2"/>
                </a:solidFill>
              </a:defRPr>
            </a:lvl8pPr>
            <a:lvl9pPr marL="0" indent="0">
              <a:lnSpc>
                <a:spcPct val="80000"/>
              </a:lnSpc>
              <a:spcBef>
                <a:spcPts val="300"/>
              </a:spcBef>
              <a:spcAft>
                <a:spcPts val="300"/>
              </a:spcAft>
              <a:buNone/>
              <a:defRPr sz="1400">
                <a:solidFill>
                  <a:schemeClr val="tx2"/>
                </a:solidFill>
              </a:defRPr>
            </a:lvl9pPr>
          </a:lstStyle>
          <a:p>
            <a:pPr lvl="0"/>
            <a:r>
              <a:rPr lang="en-GB" dirty="0"/>
              <a:t>Text here</a:t>
            </a:r>
          </a:p>
        </p:txBody>
      </p:sp>
      <p:sp>
        <p:nvSpPr>
          <p:cNvPr id="54" name="Text Placeholder 3">
            <a:extLst>
              <a:ext uri="{FF2B5EF4-FFF2-40B4-BE49-F238E27FC236}">
                <a16:creationId xmlns:a16="http://schemas.microsoft.com/office/drawing/2014/main" id="{DC8F6F37-0967-4DAD-A7C1-A74615253486}"/>
              </a:ext>
            </a:extLst>
          </p:cNvPr>
          <p:cNvSpPr>
            <a:spLocks noGrp="1"/>
          </p:cNvSpPr>
          <p:nvPr>
            <p:ph type="body" sz="quarter" idx="36" hasCustomPrompt="1"/>
          </p:nvPr>
        </p:nvSpPr>
        <p:spPr>
          <a:xfrm>
            <a:off x="4699089" y="2582483"/>
            <a:ext cx="1897723" cy="403890"/>
          </a:xfrm>
          <a:prstGeom prst="rect">
            <a:avLst/>
          </a:prstGeom>
        </p:spPr>
        <p:txBody>
          <a:bodyPr lIns="0" tIns="36000" bIns="36000"/>
          <a:lstStyle>
            <a:lvl1pPr marL="0" indent="0">
              <a:lnSpc>
                <a:spcPct val="80000"/>
              </a:lnSpc>
              <a:spcBef>
                <a:spcPts val="300"/>
              </a:spcBef>
              <a:spcAft>
                <a:spcPts val="300"/>
              </a:spcAft>
              <a:buFont typeface="Arial" panose="020B0604020202020204" pitchFamily="34" charset="0"/>
              <a:buNone/>
              <a:defRPr sz="1400">
                <a:solidFill>
                  <a:schemeClr val="tx2"/>
                </a:solidFill>
              </a:defRPr>
            </a:lvl1pPr>
            <a:lvl2pPr marL="0" indent="0">
              <a:lnSpc>
                <a:spcPct val="80000"/>
              </a:lnSpc>
              <a:spcBef>
                <a:spcPts val="300"/>
              </a:spcBef>
              <a:spcAft>
                <a:spcPts val="300"/>
              </a:spcAft>
              <a:buFont typeface="Arial" panose="020B0604020202020204" pitchFamily="34" charset="0"/>
              <a:buNone/>
              <a:defRPr sz="1400">
                <a:solidFill>
                  <a:schemeClr val="tx2"/>
                </a:solidFill>
              </a:defRPr>
            </a:lvl2pPr>
            <a:lvl3pPr marL="0" indent="0">
              <a:lnSpc>
                <a:spcPct val="80000"/>
              </a:lnSpc>
              <a:spcBef>
                <a:spcPts val="300"/>
              </a:spcBef>
              <a:spcAft>
                <a:spcPts val="300"/>
              </a:spcAft>
              <a:buNone/>
              <a:defRPr sz="1400">
                <a:solidFill>
                  <a:schemeClr val="tx2"/>
                </a:solidFill>
              </a:defRPr>
            </a:lvl3pPr>
            <a:lvl4pPr marL="0" indent="0">
              <a:lnSpc>
                <a:spcPct val="80000"/>
              </a:lnSpc>
              <a:spcBef>
                <a:spcPts val="300"/>
              </a:spcBef>
              <a:spcAft>
                <a:spcPts val="300"/>
              </a:spcAft>
              <a:buNone/>
              <a:defRPr sz="1400">
                <a:solidFill>
                  <a:schemeClr val="tx2"/>
                </a:solidFill>
              </a:defRPr>
            </a:lvl4pPr>
            <a:lvl5pPr marL="0" indent="0">
              <a:lnSpc>
                <a:spcPct val="80000"/>
              </a:lnSpc>
              <a:spcBef>
                <a:spcPts val="300"/>
              </a:spcBef>
              <a:spcAft>
                <a:spcPts val="300"/>
              </a:spcAft>
              <a:buNone/>
              <a:defRPr sz="1400">
                <a:solidFill>
                  <a:schemeClr val="tx2"/>
                </a:solidFill>
              </a:defRPr>
            </a:lvl5pPr>
            <a:lvl6pPr marL="0" indent="0">
              <a:lnSpc>
                <a:spcPct val="80000"/>
              </a:lnSpc>
              <a:spcBef>
                <a:spcPts val="300"/>
              </a:spcBef>
              <a:spcAft>
                <a:spcPts val="300"/>
              </a:spcAft>
              <a:buNone/>
              <a:defRPr sz="1400">
                <a:solidFill>
                  <a:schemeClr val="tx2"/>
                </a:solidFill>
              </a:defRPr>
            </a:lvl6pPr>
            <a:lvl7pPr marL="0" indent="0">
              <a:lnSpc>
                <a:spcPct val="80000"/>
              </a:lnSpc>
              <a:spcBef>
                <a:spcPts val="300"/>
              </a:spcBef>
              <a:spcAft>
                <a:spcPts val="300"/>
              </a:spcAft>
              <a:buNone/>
              <a:defRPr sz="1400">
                <a:solidFill>
                  <a:schemeClr val="tx2"/>
                </a:solidFill>
              </a:defRPr>
            </a:lvl7pPr>
            <a:lvl8pPr marL="0" indent="0">
              <a:lnSpc>
                <a:spcPct val="80000"/>
              </a:lnSpc>
              <a:spcBef>
                <a:spcPts val="300"/>
              </a:spcBef>
              <a:spcAft>
                <a:spcPts val="300"/>
              </a:spcAft>
              <a:buNone/>
              <a:defRPr sz="1400">
                <a:solidFill>
                  <a:schemeClr val="tx2"/>
                </a:solidFill>
              </a:defRPr>
            </a:lvl8pPr>
            <a:lvl9pPr marL="0" indent="0">
              <a:lnSpc>
                <a:spcPct val="80000"/>
              </a:lnSpc>
              <a:spcBef>
                <a:spcPts val="300"/>
              </a:spcBef>
              <a:spcAft>
                <a:spcPts val="300"/>
              </a:spcAft>
              <a:buNone/>
              <a:defRPr sz="1400">
                <a:solidFill>
                  <a:schemeClr val="tx2"/>
                </a:solidFill>
              </a:defRPr>
            </a:lvl9pPr>
          </a:lstStyle>
          <a:p>
            <a:pPr lvl="0"/>
            <a:r>
              <a:rPr lang="en-GB" dirty="0"/>
              <a:t>Text here</a:t>
            </a:r>
          </a:p>
        </p:txBody>
      </p:sp>
      <p:sp>
        <p:nvSpPr>
          <p:cNvPr id="56" name="Text Placeholder 3">
            <a:extLst>
              <a:ext uri="{FF2B5EF4-FFF2-40B4-BE49-F238E27FC236}">
                <a16:creationId xmlns:a16="http://schemas.microsoft.com/office/drawing/2014/main" id="{F145F218-106D-42FD-9A4A-AAC03BB6539B}"/>
              </a:ext>
            </a:extLst>
          </p:cNvPr>
          <p:cNvSpPr>
            <a:spLocks noGrp="1"/>
          </p:cNvSpPr>
          <p:nvPr>
            <p:ph type="body" sz="quarter" idx="37" hasCustomPrompt="1"/>
          </p:nvPr>
        </p:nvSpPr>
        <p:spPr>
          <a:xfrm>
            <a:off x="6850990" y="2582483"/>
            <a:ext cx="1897723" cy="403890"/>
          </a:xfrm>
          <a:prstGeom prst="rect">
            <a:avLst/>
          </a:prstGeom>
        </p:spPr>
        <p:txBody>
          <a:bodyPr lIns="0" tIns="36000" bIns="36000"/>
          <a:lstStyle>
            <a:lvl1pPr marL="0" indent="0">
              <a:lnSpc>
                <a:spcPct val="80000"/>
              </a:lnSpc>
              <a:spcBef>
                <a:spcPts val="300"/>
              </a:spcBef>
              <a:spcAft>
                <a:spcPts val="300"/>
              </a:spcAft>
              <a:buFont typeface="Arial" panose="020B0604020202020204" pitchFamily="34" charset="0"/>
              <a:buNone/>
              <a:defRPr sz="1400">
                <a:solidFill>
                  <a:schemeClr val="tx2"/>
                </a:solidFill>
              </a:defRPr>
            </a:lvl1pPr>
            <a:lvl2pPr marL="0" indent="0">
              <a:lnSpc>
                <a:spcPct val="80000"/>
              </a:lnSpc>
              <a:spcBef>
                <a:spcPts val="300"/>
              </a:spcBef>
              <a:spcAft>
                <a:spcPts val="300"/>
              </a:spcAft>
              <a:buFont typeface="Arial" panose="020B0604020202020204" pitchFamily="34" charset="0"/>
              <a:buNone/>
              <a:defRPr sz="1400">
                <a:solidFill>
                  <a:schemeClr val="tx2"/>
                </a:solidFill>
              </a:defRPr>
            </a:lvl2pPr>
            <a:lvl3pPr marL="0" indent="0">
              <a:lnSpc>
                <a:spcPct val="80000"/>
              </a:lnSpc>
              <a:spcBef>
                <a:spcPts val="300"/>
              </a:spcBef>
              <a:spcAft>
                <a:spcPts val="300"/>
              </a:spcAft>
              <a:buNone/>
              <a:defRPr sz="1400">
                <a:solidFill>
                  <a:schemeClr val="tx2"/>
                </a:solidFill>
              </a:defRPr>
            </a:lvl3pPr>
            <a:lvl4pPr marL="0" indent="0">
              <a:lnSpc>
                <a:spcPct val="80000"/>
              </a:lnSpc>
              <a:spcBef>
                <a:spcPts val="300"/>
              </a:spcBef>
              <a:spcAft>
                <a:spcPts val="300"/>
              </a:spcAft>
              <a:buNone/>
              <a:defRPr sz="1400">
                <a:solidFill>
                  <a:schemeClr val="tx2"/>
                </a:solidFill>
              </a:defRPr>
            </a:lvl4pPr>
            <a:lvl5pPr marL="0" indent="0">
              <a:lnSpc>
                <a:spcPct val="80000"/>
              </a:lnSpc>
              <a:spcBef>
                <a:spcPts val="300"/>
              </a:spcBef>
              <a:spcAft>
                <a:spcPts val="300"/>
              </a:spcAft>
              <a:buNone/>
              <a:defRPr sz="1400">
                <a:solidFill>
                  <a:schemeClr val="tx2"/>
                </a:solidFill>
              </a:defRPr>
            </a:lvl5pPr>
            <a:lvl6pPr marL="0" indent="0">
              <a:lnSpc>
                <a:spcPct val="80000"/>
              </a:lnSpc>
              <a:spcBef>
                <a:spcPts val="300"/>
              </a:spcBef>
              <a:spcAft>
                <a:spcPts val="300"/>
              </a:spcAft>
              <a:buNone/>
              <a:defRPr sz="1400">
                <a:solidFill>
                  <a:schemeClr val="tx2"/>
                </a:solidFill>
              </a:defRPr>
            </a:lvl6pPr>
            <a:lvl7pPr marL="0" indent="0">
              <a:lnSpc>
                <a:spcPct val="80000"/>
              </a:lnSpc>
              <a:spcBef>
                <a:spcPts val="300"/>
              </a:spcBef>
              <a:spcAft>
                <a:spcPts val="300"/>
              </a:spcAft>
              <a:buNone/>
              <a:defRPr sz="1400">
                <a:solidFill>
                  <a:schemeClr val="tx2"/>
                </a:solidFill>
              </a:defRPr>
            </a:lvl7pPr>
            <a:lvl8pPr marL="0" indent="0">
              <a:lnSpc>
                <a:spcPct val="80000"/>
              </a:lnSpc>
              <a:spcBef>
                <a:spcPts val="300"/>
              </a:spcBef>
              <a:spcAft>
                <a:spcPts val="300"/>
              </a:spcAft>
              <a:buNone/>
              <a:defRPr sz="1400">
                <a:solidFill>
                  <a:schemeClr val="tx2"/>
                </a:solidFill>
              </a:defRPr>
            </a:lvl8pPr>
            <a:lvl9pPr marL="0" indent="0">
              <a:lnSpc>
                <a:spcPct val="80000"/>
              </a:lnSpc>
              <a:spcBef>
                <a:spcPts val="300"/>
              </a:spcBef>
              <a:spcAft>
                <a:spcPts val="300"/>
              </a:spcAft>
              <a:buNone/>
              <a:defRPr sz="1400">
                <a:solidFill>
                  <a:schemeClr val="tx2"/>
                </a:solidFill>
              </a:defRPr>
            </a:lvl9pPr>
          </a:lstStyle>
          <a:p>
            <a:pPr lvl="0"/>
            <a:r>
              <a:rPr lang="en-GB" dirty="0"/>
              <a:t>Text here</a:t>
            </a:r>
          </a:p>
        </p:txBody>
      </p:sp>
      <p:sp>
        <p:nvSpPr>
          <p:cNvPr id="58" name="Text Placeholder 3">
            <a:extLst>
              <a:ext uri="{FF2B5EF4-FFF2-40B4-BE49-F238E27FC236}">
                <a16:creationId xmlns:a16="http://schemas.microsoft.com/office/drawing/2014/main" id="{9EB17CB3-7BA0-4009-810C-DB37D65ADB80}"/>
              </a:ext>
            </a:extLst>
          </p:cNvPr>
          <p:cNvSpPr>
            <a:spLocks noGrp="1"/>
          </p:cNvSpPr>
          <p:nvPr>
            <p:ph type="body" sz="quarter" idx="38" hasCustomPrompt="1"/>
          </p:nvPr>
        </p:nvSpPr>
        <p:spPr>
          <a:xfrm>
            <a:off x="395289" y="4312541"/>
            <a:ext cx="1897723" cy="403890"/>
          </a:xfrm>
          <a:prstGeom prst="rect">
            <a:avLst/>
          </a:prstGeom>
        </p:spPr>
        <p:txBody>
          <a:bodyPr lIns="0" tIns="36000" bIns="36000"/>
          <a:lstStyle>
            <a:lvl1pPr marL="0" indent="0">
              <a:lnSpc>
                <a:spcPct val="80000"/>
              </a:lnSpc>
              <a:spcBef>
                <a:spcPts val="300"/>
              </a:spcBef>
              <a:spcAft>
                <a:spcPts val="300"/>
              </a:spcAft>
              <a:buFont typeface="Arial" panose="020B0604020202020204" pitchFamily="34" charset="0"/>
              <a:buNone/>
              <a:defRPr sz="1400">
                <a:solidFill>
                  <a:schemeClr val="tx2"/>
                </a:solidFill>
              </a:defRPr>
            </a:lvl1pPr>
            <a:lvl2pPr marL="0" indent="0">
              <a:lnSpc>
                <a:spcPct val="80000"/>
              </a:lnSpc>
              <a:spcBef>
                <a:spcPts val="300"/>
              </a:spcBef>
              <a:spcAft>
                <a:spcPts val="300"/>
              </a:spcAft>
              <a:buFont typeface="Arial" panose="020B0604020202020204" pitchFamily="34" charset="0"/>
              <a:buNone/>
              <a:defRPr sz="1400">
                <a:solidFill>
                  <a:schemeClr val="tx2"/>
                </a:solidFill>
              </a:defRPr>
            </a:lvl2pPr>
            <a:lvl3pPr marL="0" indent="0">
              <a:lnSpc>
                <a:spcPct val="80000"/>
              </a:lnSpc>
              <a:spcBef>
                <a:spcPts val="300"/>
              </a:spcBef>
              <a:spcAft>
                <a:spcPts val="300"/>
              </a:spcAft>
              <a:buNone/>
              <a:defRPr sz="1400">
                <a:solidFill>
                  <a:schemeClr val="tx2"/>
                </a:solidFill>
              </a:defRPr>
            </a:lvl3pPr>
            <a:lvl4pPr marL="0" indent="0">
              <a:lnSpc>
                <a:spcPct val="80000"/>
              </a:lnSpc>
              <a:spcBef>
                <a:spcPts val="300"/>
              </a:spcBef>
              <a:spcAft>
                <a:spcPts val="300"/>
              </a:spcAft>
              <a:buNone/>
              <a:defRPr sz="1400">
                <a:solidFill>
                  <a:schemeClr val="tx2"/>
                </a:solidFill>
              </a:defRPr>
            </a:lvl4pPr>
            <a:lvl5pPr marL="0" indent="0">
              <a:lnSpc>
                <a:spcPct val="80000"/>
              </a:lnSpc>
              <a:spcBef>
                <a:spcPts val="300"/>
              </a:spcBef>
              <a:spcAft>
                <a:spcPts val="300"/>
              </a:spcAft>
              <a:buNone/>
              <a:defRPr sz="1400">
                <a:solidFill>
                  <a:schemeClr val="tx2"/>
                </a:solidFill>
              </a:defRPr>
            </a:lvl5pPr>
            <a:lvl6pPr marL="0" indent="0">
              <a:lnSpc>
                <a:spcPct val="80000"/>
              </a:lnSpc>
              <a:spcBef>
                <a:spcPts val="300"/>
              </a:spcBef>
              <a:spcAft>
                <a:spcPts val="300"/>
              </a:spcAft>
              <a:buNone/>
              <a:defRPr sz="1400">
                <a:solidFill>
                  <a:schemeClr val="tx2"/>
                </a:solidFill>
              </a:defRPr>
            </a:lvl6pPr>
            <a:lvl7pPr marL="0" indent="0">
              <a:lnSpc>
                <a:spcPct val="80000"/>
              </a:lnSpc>
              <a:spcBef>
                <a:spcPts val="300"/>
              </a:spcBef>
              <a:spcAft>
                <a:spcPts val="300"/>
              </a:spcAft>
              <a:buNone/>
              <a:defRPr sz="1400">
                <a:solidFill>
                  <a:schemeClr val="tx2"/>
                </a:solidFill>
              </a:defRPr>
            </a:lvl7pPr>
            <a:lvl8pPr marL="0" indent="0">
              <a:lnSpc>
                <a:spcPct val="80000"/>
              </a:lnSpc>
              <a:spcBef>
                <a:spcPts val="300"/>
              </a:spcBef>
              <a:spcAft>
                <a:spcPts val="300"/>
              </a:spcAft>
              <a:buNone/>
              <a:defRPr sz="1400">
                <a:solidFill>
                  <a:schemeClr val="tx2"/>
                </a:solidFill>
              </a:defRPr>
            </a:lvl8pPr>
            <a:lvl9pPr marL="0" indent="0">
              <a:lnSpc>
                <a:spcPct val="80000"/>
              </a:lnSpc>
              <a:spcBef>
                <a:spcPts val="300"/>
              </a:spcBef>
              <a:spcAft>
                <a:spcPts val="300"/>
              </a:spcAft>
              <a:buNone/>
              <a:defRPr sz="1400">
                <a:solidFill>
                  <a:schemeClr val="tx2"/>
                </a:solidFill>
              </a:defRPr>
            </a:lvl9pPr>
          </a:lstStyle>
          <a:p>
            <a:pPr lvl="0"/>
            <a:r>
              <a:rPr lang="en-GB" dirty="0"/>
              <a:t>Text here</a:t>
            </a:r>
          </a:p>
        </p:txBody>
      </p:sp>
      <p:sp>
        <p:nvSpPr>
          <p:cNvPr id="60" name="Text Placeholder 3">
            <a:extLst>
              <a:ext uri="{FF2B5EF4-FFF2-40B4-BE49-F238E27FC236}">
                <a16:creationId xmlns:a16="http://schemas.microsoft.com/office/drawing/2014/main" id="{D0BA9FEF-6DFC-4D06-AF09-E4300F5202F1}"/>
              </a:ext>
            </a:extLst>
          </p:cNvPr>
          <p:cNvSpPr>
            <a:spLocks noGrp="1"/>
          </p:cNvSpPr>
          <p:nvPr>
            <p:ph type="body" sz="quarter" idx="39" hasCustomPrompt="1"/>
          </p:nvPr>
        </p:nvSpPr>
        <p:spPr>
          <a:xfrm>
            <a:off x="2547189" y="4312541"/>
            <a:ext cx="1897723" cy="403890"/>
          </a:xfrm>
          <a:prstGeom prst="rect">
            <a:avLst/>
          </a:prstGeom>
        </p:spPr>
        <p:txBody>
          <a:bodyPr lIns="0" tIns="36000" bIns="36000"/>
          <a:lstStyle>
            <a:lvl1pPr marL="0" indent="0">
              <a:lnSpc>
                <a:spcPct val="80000"/>
              </a:lnSpc>
              <a:spcBef>
                <a:spcPts val="300"/>
              </a:spcBef>
              <a:spcAft>
                <a:spcPts val="300"/>
              </a:spcAft>
              <a:buFont typeface="Arial" panose="020B0604020202020204" pitchFamily="34" charset="0"/>
              <a:buNone/>
              <a:defRPr sz="1400">
                <a:solidFill>
                  <a:schemeClr val="tx2"/>
                </a:solidFill>
              </a:defRPr>
            </a:lvl1pPr>
            <a:lvl2pPr marL="0" indent="0">
              <a:lnSpc>
                <a:spcPct val="80000"/>
              </a:lnSpc>
              <a:spcBef>
                <a:spcPts val="300"/>
              </a:spcBef>
              <a:spcAft>
                <a:spcPts val="300"/>
              </a:spcAft>
              <a:buFont typeface="Arial" panose="020B0604020202020204" pitchFamily="34" charset="0"/>
              <a:buNone/>
              <a:defRPr sz="1400">
                <a:solidFill>
                  <a:schemeClr val="tx2"/>
                </a:solidFill>
              </a:defRPr>
            </a:lvl2pPr>
            <a:lvl3pPr marL="0" indent="0">
              <a:lnSpc>
                <a:spcPct val="80000"/>
              </a:lnSpc>
              <a:spcBef>
                <a:spcPts val="300"/>
              </a:spcBef>
              <a:spcAft>
                <a:spcPts val="300"/>
              </a:spcAft>
              <a:buNone/>
              <a:defRPr sz="1400">
                <a:solidFill>
                  <a:schemeClr val="tx2"/>
                </a:solidFill>
              </a:defRPr>
            </a:lvl3pPr>
            <a:lvl4pPr marL="0" indent="0">
              <a:lnSpc>
                <a:spcPct val="80000"/>
              </a:lnSpc>
              <a:spcBef>
                <a:spcPts val="300"/>
              </a:spcBef>
              <a:spcAft>
                <a:spcPts val="300"/>
              </a:spcAft>
              <a:buNone/>
              <a:defRPr sz="1400">
                <a:solidFill>
                  <a:schemeClr val="tx2"/>
                </a:solidFill>
              </a:defRPr>
            </a:lvl4pPr>
            <a:lvl5pPr marL="0" indent="0">
              <a:lnSpc>
                <a:spcPct val="80000"/>
              </a:lnSpc>
              <a:spcBef>
                <a:spcPts val="300"/>
              </a:spcBef>
              <a:spcAft>
                <a:spcPts val="300"/>
              </a:spcAft>
              <a:buNone/>
              <a:defRPr sz="1400">
                <a:solidFill>
                  <a:schemeClr val="tx2"/>
                </a:solidFill>
              </a:defRPr>
            </a:lvl5pPr>
            <a:lvl6pPr marL="0" indent="0">
              <a:lnSpc>
                <a:spcPct val="80000"/>
              </a:lnSpc>
              <a:spcBef>
                <a:spcPts val="300"/>
              </a:spcBef>
              <a:spcAft>
                <a:spcPts val="300"/>
              </a:spcAft>
              <a:buNone/>
              <a:defRPr sz="1400">
                <a:solidFill>
                  <a:schemeClr val="tx2"/>
                </a:solidFill>
              </a:defRPr>
            </a:lvl6pPr>
            <a:lvl7pPr marL="0" indent="0">
              <a:lnSpc>
                <a:spcPct val="80000"/>
              </a:lnSpc>
              <a:spcBef>
                <a:spcPts val="300"/>
              </a:spcBef>
              <a:spcAft>
                <a:spcPts val="300"/>
              </a:spcAft>
              <a:buNone/>
              <a:defRPr sz="1400">
                <a:solidFill>
                  <a:schemeClr val="tx2"/>
                </a:solidFill>
              </a:defRPr>
            </a:lvl7pPr>
            <a:lvl8pPr marL="0" indent="0">
              <a:lnSpc>
                <a:spcPct val="80000"/>
              </a:lnSpc>
              <a:spcBef>
                <a:spcPts val="300"/>
              </a:spcBef>
              <a:spcAft>
                <a:spcPts val="300"/>
              </a:spcAft>
              <a:buNone/>
              <a:defRPr sz="1400">
                <a:solidFill>
                  <a:schemeClr val="tx2"/>
                </a:solidFill>
              </a:defRPr>
            </a:lvl8pPr>
            <a:lvl9pPr marL="0" indent="0">
              <a:lnSpc>
                <a:spcPct val="80000"/>
              </a:lnSpc>
              <a:spcBef>
                <a:spcPts val="300"/>
              </a:spcBef>
              <a:spcAft>
                <a:spcPts val="300"/>
              </a:spcAft>
              <a:buNone/>
              <a:defRPr sz="1400">
                <a:solidFill>
                  <a:schemeClr val="tx2"/>
                </a:solidFill>
              </a:defRPr>
            </a:lvl9pPr>
          </a:lstStyle>
          <a:p>
            <a:pPr lvl="0"/>
            <a:r>
              <a:rPr lang="en-GB" dirty="0"/>
              <a:t>Text here</a:t>
            </a:r>
          </a:p>
        </p:txBody>
      </p:sp>
      <p:sp>
        <p:nvSpPr>
          <p:cNvPr id="61" name="Text Placeholder 3">
            <a:extLst>
              <a:ext uri="{FF2B5EF4-FFF2-40B4-BE49-F238E27FC236}">
                <a16:creationId xmlns:a16="http://schemas.microsoft.com/office/drawing/2014/main" id="{03C395DA-AA85-4007-8517-427A9DCC2E27}"/>
              </a:ext>
            </a:extLst>
          </p:cNvPr>
          <p:cNvSpPr>
            <a:spLocks noGrp="1"/>
          </p:cNvSpPr>
          <p:nvPr>
            <p:ph type="body" sz="quarter" idx="40" hasCustomPrompt="1"/>
          </p:nvPr>
        </p:nvSpPr>
        <p:spPr>
          <a:xfrm>
            <a:off x="4699089" y="4312541"/>
            <a:ext cx="1897723" cy="403890"/>
          </a:xfrm>
          <a:prstGeom prst="rect">
            <a:avLst/>
          </a:prstGeom>
        </p:spPr>
        <p:txBody>
          <a:bodyPr lIns="0" tIns="36000" bIns="36000"/>
          <a:lstStyle>
            <a:lvl1pPr marL="0" indent="0">
              <a:lnSpc>
                <a:spcPct val="80000"/>
              </a:lnSpc>
              <a:spcBef>
                <a:spcPts val="300"/>
              </a:spcBef>
              <a:spcAft>
                <a:spcPts val="300"/>
              </a:spcAft>
              <a:buFont typeface="Arial" panose="020B0604020202020204" pitchFamily="34" charset="0"/>
              <a:buNone/>
              <a:defRPr sz="1400">
                <a:solidFill>
                  <a:schemeClr val="tx2"/>
                </a:solidFill>
              </a:defRPr>
            </a:lvl1pPr>
            <a:lvl2pPr marL="0" indent="0">
              <a:lnSpc>
                <a:spcPct val="80000"/>
              </a:lnSpc>
              <a:spcBef>
                <a:spcPts val="300"/>
              </a:spcBef>
              <a:spcAft>
                <a:spcPts val="300"/>
              </a:spcAft>
              <a:buFont typeface="Arial" panose="020B0604020202020204" pitchFamily="34" charset="0"/>
              <a:buNone/>
              <a:defRPr sz="1400">
                <a:solidFill>
                  <a:schemeClr val="tx2"/>
                </a:solidFill>
              </a:defRPr>
            </a:lvl2pPr>
            <a:lvl3pPr marL="0" indent="0">
              <a:lnSpc>
                <a:spcPct val="80000"/>
              </a:lnSpc>
              <a:spcBef>
                <a:spcPts val="300"/>
              </a:spcBef>
              <a:spcAft>
                <a:spcPts val="300"/>
              </a:spcAft>
              <a:buNone/>
              <a:defRPr sz="1400">
                <a:solidFill>
                  <a:schemeClr val="tx2"/>
                </a:solidFill>
              </a:defRPr>
            </a:lvl3pPr>
            <a:lvl4pPr marL="0" indent="0">
              <a:lnSpc>
                <a:spcPct val="80000"/>
              </a:lnSpc>
              <a:spcBef>
                <a:spcPts val="300"/>
              </a:spcBef>
              <a:spcAft>
                <a:spcPts val="300"/>
              </a:spcAft>
              <a:buNone/>
              <a:defRPr sz="1400">
                <a:solidFill>
                  <a:schemeClr val="tx2"/>
                </a:solidFill>
              </a:defRPr>
            </a:lvl4pPr>
            <a:lvl5pPr marL="0" indent="0">
              <a:lnSpc>
                <a:spcPct val="80000"/>
              </a:lnSpc>
              <a:spcBef>
                <a:spcPts val="300"/>
              </a:spcBef>
              <a:spcAft>
                <a:spcPts val="300"/>
              </a:spcAft>
              <a:buNone/>
              <a:defRPr sz="1400">
                <a:solidFill>
                  <a:schemeClr val="tx2"/>
                </a:solidFill>
              </a:defRPr>
            </a:lvl5pPr>
            <a:lvl6pPr marL="0" indent="0">
              <a:lnSpc>
                <a:spcPct val="80000"/>
              </a:lnSpc>
              <a:spcBef>
                <a:spcPts val="300"/>
              </a:spcBef>
              <a:spcAft>
                <a:spcPts val="300"/>
              </a:spcAft>
              <a:buNone/>
              <a:defRPr sz="1400">
                <a:solidFill>
                  <a:schemeClr val="tx2"/>
                </a:solidFill>
              </a:defRPr>
            </a:lvl6pPr>
            <a:lvl7pPr marL="0" indent="0">
              <a:lnSpc>
                <a:spcPct val="80000"/>
              </a:lnSpc>
              <a:spcBef>
                <a:spcPts val="300"/>
              </a:spcBef>
              <a:spcAft>
                <a:spcPts val="300"/>
              </a:spcAft>
              <a:buNone/>
              <a:defRPr sz="1400">
                <a:solidFill>
                  <a:schemeClr val="tx2"/>
                </a:solidFill>
              </a:defRPr>
            </a:lvl7pPr>
            <a:lvl8pPr marL="0" indent="0">
              <a:lnSpc>
                <a:spcPct val="80000"/>
              </a:lnSpc>
              <a:spcBef>
                <a:spcPts val="300"/>
              </a:spcBef>
              <a:spcAft>
                <a:spcPts val="300"/>
              </a:spcAft>
              <a:buNone/>
              <a:defRPr sz="1400">
                <a:solidFill>
                  <a:schemeClr val="tx2"/>
                </a:solidFill>
              </a:defRPr>
            </a:lvl8pPr>
            <a:lvl9pPr marL="0" indent="0">
              <a:lnSpc>
                <a:spcPct val="80000"/>
              </a:lnSpc>
              <a:spcBef>
                <a:spcPts val="300"/>
              </a:spcBef>
              <a:spcAft>
                <a:spcPts val="300"/>
              </a:spcAft>
              <a:buNone/>
              <a:defRPr sz="1400">
                <a:solidFill>
                  <a:schemeClr val="tx2"/>
                </a:solidFill>
              </a:defRPr>
            </a:lvl9pPr>
          </a:lstStyle>
          <a:p>
            <a:pPr lvl="0"/>
            <a:r>
              <a:rPr lang="en-GB" dirty="0"/>
              <a:t>Text here</a:t>
            </a:r>
          </a:p>
        </p:txBody>
      </p:sp>
      <p:sp>
        <p:nvSpPr>
          <p:cNvPr id="62" name="Text Placeholder 3">
            <a:extLst>
              <a:ext uri="{FF2B5EF4-FFF2-40B4-BE49-F238E27FC236}">
                <a16:creationId xmlns:a16="http://schemas.microsoft.com/office/drawing/2014/main" id="{44F465A5-8A4A-45C9-8F79-7984468B3646}"/>
              </a:ext>
            </a:extLst>
          </p:cNvPr>
          <p:cNvSpPr>
            <a:spLocks noGrp="1"/>
          </p:cNvSpPr>
          <p:nvPr>
            <p:ph type="body" sz="quarter" idx="41" hasCustomPrompt="1"/>
          </p:nvPr>
        </p:nvSpPr>
        <p:spPr>
          <a:xfrm>
            <a:off x="6850990" y="4312541"/>
            <a:ext cx="1897723" cy="403890"/>
          </a:xfrm>
          <a:prstGeom prst="rect">
            <a:avLst/>
          </a:prstGeom>
        </p:spPr>
        <p:txBody>
          <a:bodyPr lIns="0" tIns="36000" bIns="36000"/>
          <a:lstStyle>
            <a:lvl1pPr marL="0" indent="0">
              <a:lnSpc>
                <a:spcPct val="80000"/>
              </a:lnSpc>
              <a:spcBef>
                <a:spcPts val="300"/>
              </a:spcBef>
              <a:spcAft>
                <a:spcPts val="300"/>
              </a:spcAft>
              <a:buFont typeface="Arial" panose="020B0604020202020204" pitchFamily="34" charset="0"/>
              <a:buNone/>
              <a:defRPr sz="1400">
                <a:solidFill>
                  <a:schemeClr val="tx2"/>
                </a:solidFill>
              </a:defRPr>
            </a:lvl1pPr>
            <a:lvl2pPr marL="0" indent="0">
              <a:lnSpc>
                <a:spcPct val="80000"/>
              </a:lnSpc>
              <a:spcBef>
                <a:spcPts val="300"/>
              </a:spcBef>
              <a:spcAft>
                <a:spcPts val="300"/>
              </a:spcAft>
              <a:buFont typeface="Arial" panose="020B0604020202020204" pitchFamily="34" charset="0"/>
              <a:buNone/>
              <a:defRPr sz="1400">
                <a:solidFill>
                  <a:schemeClr val="tx2"/>
                </a:solidFill>
              </a:defRPr>
            </a:lvl2pPr>
            <a:lvl3pPr marL="0" indent="0">
              <a:lnSpc>
                <a:spcPct val="80000"/>
              </a:lnSpc>
              <a:spcBef>
                <a:spcPts val="300"/>
              </a:spcBef>
              <a:spcAft>
                <a:spcPts val="300"/>
              </a:spcAft>
              <a:buNone/>
              <a:defRPr sz="1400">
                <a:solidFill>
                  <a:schemeClr val="tx2"/>
                </a:solidFill>
              </a:defRPr>
            </a:lvl3pPr>
            <a:lvl4pPr marL="0" indent="0">
              <a:lnSpc>
                <a:spcPct val="80000"/>
              </a:lnSpc>
              <a:spcBef>
                <a:spcPts val="300"/>
              </a:spcBef>
              <a:spcAft>
                <a:spcPts val="300"/>
              </a:spcAft>
              <a:buNone/>
              <a:defRPr sz="1400">
                <a:solidFill>
                  <a:schemeClr val="tx2"/>
                </a:solidFill>
              </a:defRPr>
            </a:lvl4pPr>
            <a:lvl5pPr marL="0" indent="0">
              <a:lnSpc>
                <a:spcPct val="80000"/>
              </a:lnSpc>
              <a:spcBef>
                <a:spcPts val="300"/>
              </a:spcBef>
              <a:spcAft>
                <a:spcPts val="300"/>
              </a:spcAft>
              <a:buNone/>
              <a:defRPr sz="1400">
                <a:solidFill>
                  <a:schemeClr val="tx2"/>
                </a:solidFill>
              </a:defRPr>
            </a:lvl5pPr>
            <a:lvl6pPr marL="0" indent="0">
              <a:lnSpc>
                <a:spcPct val="80000"/>
              </a:lnSpc>
              <a:spcBef>
                <a:spcPts val="300"/>
              </a:spcBef>
              <a:spcAft>
                <a:spcPts val="300"/>
              </a:spcAft>
              <a:buNone/>
              <a:defRPr sz="1400">
                <a:solidFill>
                  <a:schemeClr val="tx2"/>
                </a:solidFill>
              </a:defRPr>
            </a:lvl6pPr>
            <a:lvl7pPr marL="0" indent="0">
              <a:lnSpc>
                <a:spcPct val="80000"/>
              </a:lnSpc>
              <a:spcBef>
                <a:spcPts val="300"/>
              </a:spcBef>
              <a:spcAft>
                <a:spcPts val="300"/>
              </a:spcAft>
              <a:buNone/>
              <a:defRPr sz="1400">
                <a:solidFill>
                  <a:schemeClr val="tx2"/>
                </a:solidFill>
              </a:defRPr>
            </a:lvl7pPr>
            <a:lvl8pPr marL="0" indent="0">
              <a:lnSpc>
                <a:spcPct val="80000"/>
              </a:lnSpc>
              <a:spcBef>
                <a:spcPts val="300"/>
              </a:spcBef>
              <a:spcAft>
                <a:spcPts val="300"/>
              </a:spcAft>
              <a:buNone/>
              <a:defRPr sz="1400">
                <a:solidFill>
                  <a:schemeClr val="tx2"/>
                </a:solidFill>
              </a:defRPr>
            </a:lvl8pPr>
            <a:lvl9pPr marL="0" indent="0">
              <a:lnSpc>
                <a:spcPct val="80000"/>
              </a:lnSpc>
              <a:spcBef>
                <a:spcPts val="300"/>
              </a:spcBef>
              <a:spcAft>
                <a:spcPts val="300"/>
              </a:spcAft>
              <a:buNone/>
              <a:defRPr sz="1400">
                <a:solidFill>
                  <a:schemeClr val="tx2"/>
                </a:solidFill>
              </a:defRPr>
            </a:lvl9pPr>
          </a:lstStyle>
          <a:p>
            <a:pPr lvl="0"/>
            <a:r>
              <a:rPr lang="en-GB" dirty="0"/>
              <a:t>Text here</a:t>
            </a:r>
          </a:p>
        </p:txBody>
      </p:sp>
      <p:sp>
        <p:nvSpPr>
          <p:cNvPr id="63" name="Text Placeholder 4">
            <a:extLst>
              <a:ext uri="{FF2B5EF4-FFF2-40B4-BE49-F238E27FC236}">
                <a16:creationId xmlns:a16="http://schemas.microsoft.com/office/drawing/2014/main" id="{1925D7FF-0E2E-4AFF-BEAE-67BB3A0FE129}"/>
              </a:ext>
            </a:extLst>
          </p:cNvPr>
          <p:cNvSpPr>
            <a:spLocks noGrp="1"/>
          </p:cNvSpPr>
          <p:nvPr>
            <p:ph type="body" sz="quarter" idx="14" hasCustomPrompt="1"/>
          </p:nvPr>
        </p:nvSpPr>
        <p:spPr>
          <a:xfrm>
            <a:off x="395288" y="781051"/>
            <a:ext cx="8353425" cy="230188"/>
          </a:xfrm>
        </p:spPr>
        <p:txBody>
          <a:bodyPr>
            <a:noAutofit/>
          </a:bodyPr>
          <a:lstStyle>
            <a:lvl1pPr marL="0" indent="0">
              <a:lnSpc>
                <a:spcPct val="100000"/>
              </a:lnSpc>
              <a:spcBef>
                <a:spcPts val="0"/>
              </a:spcBef>
              <a:buFont typeface="Arial" panose="020B0604020202020204" pitchFamily="34" charset="0"/>
              <a:buNone/>
              <a:defRPr sz="1600">
                <a:solidFill>
                  <a:schemeClr val="tx2"/>
                </a:solidFill>
              </a:defRPr>
            </a:lvl1pPr>
            <a:lvl2pPr marL="0" indent="0">
              <a:lnSpc>
                <a:spcPct val="100000"/>
              </a:lnSpc>
              <a:spcBef>
                <a:spcPts val="0"/>
              </a:spcBef>
              <a:buFont typeface="Arial" panose="020B0604020202020204" pitchFamily="34" charset="0"/>
              <a:buNone/>
              <a:defRPr sz="1600">
                <a:solidFill>
                  <a:schemeClr val="accent1"/>
                </a:solidFill>
              </a:defRPr>
            </a:lvl2pPr>
            <a:lvl3pPr marL="0" indent="0">
              <a:lnSpc>
                <a:spcPct val="100000"/>
              </a:lnSpc>
              <a:spcBef>
                <a:spcPts val="0"/>
              </a:spcBef>
              <a:buFont typeface="Arial" panose="020B0604020202020204" pitchFamily="34" charset="0"/>
              <a:buNone/>
              <a:defRPr sz="1600">
                <a:solidFill>
                  <a:schemeClr val="accent1"/>
                </a:solidFill>
              </a:defRPr>
            </a:lvl3pPr>
            <a:lvl4pPr marL="0" indent="0">
              <a:lnSpc>
                <a:spcPct val="100000"/>
              </a:lnSpc>
              <a:spcBef>
                <a:spcPts val="0"/>
              </a:spcBef>
              <a:buFont typeface="Arial" panose="020B0604020202020204" pitchFamily="34" charset="0"/>
              <a:buNone/>
              <a:defRPr sz="1600">
                <a:solidFill>
                  <a:schemeClr val="accent1"/>
                </a:solidFill>
              </a:defRPr>
            </a:lvl4pPr>
            <a:lvl5pPr marL="0" indent="0">
              <a:lnSpc>
                <a:spcPct val="100000"/>
              </a:lnSpc>
              <a:spcBef>
                <a:spcPts val="0"/>
              </a:spcBef>
              <a:buFont typeface="Arial" panose="020B0604020202020204" pitchFamily="34" charset="0"/>
              <a:buNone/>
              <a:defRPr sz="1600">
                <a:solidFill>
                  <a:schemeClr val="accent1"/>
                </a:solidFill>
              </a:defRPr>
            </a:lvl5pPr>
          </a:lstStyle>
          <a:p>
            <a:pPr lvl="0"/>
            <a:r>
              <a:rPr lang="en-US" dirty="0"/>
              <a:t>Click to edit subtitle style – 1 line only</a:t>
            </a:r>
          </a:p>
        </p:txBody>
      </p:sp>
    </p:spTree>
    <p:extLst>
      <p:ext uri="{BB962C8B-B14F-4D97-AF65-F5344CB8AC3E}">
        <p14:creationId xmlns:p14="http://schemas.microsoft.com/office/powerpoint/2010/main" val="1738593962"/>
      </p:ext>
    </p:extLst>
  </p:cSld>
  <p:clrMapOvr>
    <a:masterClrMapping/>
  </p:clrMapOvr>
  <p:transition>
    <p:fade/>
  </p:transition>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ull Image title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A2C696-A708-43D2-8CB4-71D61BD66501}"/>
              </a:ext>
            </a:extLst>
          </p:cNvPr>
          <p:cNvSpPr>
            <a:spLocks noGrp="1"/>
          </p:cNvSpPr>
          <p:nvPr>
            <p:ph type="title"/>
          </p:nvPr>
        </p:nvSpPr>
        <p:spPr>
          <a:xfrm>
            <a:off x="395289" y="4572000"/>
            <a:ext cx="8353424" cy="341313"/>
          </a:xfrm>
        </p:spPr>
        <p:txBody>
          <a:bodyPr anchor="ctr"/>
          <a:lstStyle/>
          <a:p>
            <a:r>
              <a:rPr lang="en-US" dirty="0"/>
              <a:t>Click to edit Master title style</a:t>
            </a:r>
            <a:endParaRPr lang="en-GB" dirty="0"/>
          </a:p>
        </p:txBody>
      </p:sp>
      <p:sp>
        <p:nvSpPr>
          <p:cNvPr id="7" name="Picture Placeholder 6">
            <a:extLst>
              <a:ext uri="{FF2B5EF4-FFF2-40B4-BE49-F238E27FC236}">
                <a16:creationId xmlns:a16="http://schemas.microsoft.com/office/drawing/2014/main" id="{AA80A0B9-3AAB-48C3-8C56-CDCB523F4E75}"/>
              </a:ext>
            </a:extLst>
          </p:cNvPr>
          <p:cNvSpPr>
            <a:spLocks noGrp="1"/>
          </p:cNvSpPr>
          <p:nvPr>
            <p:ph type="pic" sz="quarter" idx="10"/>
          </p:nvPr>
        </p:nvSpPr>
        <p:spPr>
          <a:xfrm>
            <a:off x="0" y="0"/>
            <a:ext cx="9144000" cy="4283075"/>
          </a:xfr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nchor="b">
            <a:noAutofit/>
          </a:bodyPr>
          <a:lstStyle>
            <a:lvl1pPr algn="ctr">
              <a:defRPr sz="500">
                <a:solidFill>
                  <a:schemeClr val="bg1"/>
                </a:solidFill>
              </a:defRPr>
            </a:lvl1pPr>
          </a:lstStyle>
          <a:p>
            <a:endParaRPr lang="en-GB" dirty="0"/>
          </a:p>
        </p:txBody>
      </p:sp>
    </p:spTree>
    <p:extLst>
      <p:ext uri="{BB962C8B-B14F-4D97-AF65-F5344CB8AC3E}">
        <p14:creationId xmlns:p14="http://schemas.microsoft.com/office/powerpoint/2010/main" val="3660054886"/>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ull Imag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A80A0B9-3AAB-48C3-8C56-CDCB523F4E75}"/>
              </a:ext>
            </a:extLst>
          </p:cNvPr>
          <p:cNvSpPr>
            <a:spLocks noGrp="1"/>
          </p:cNvSpPr>
          <p:nvPr>
            <p:ph type="pic" sz="quarter" idx="10"/>
          </p:nvPr>
        </p:nvSpPr>
        <p:spPr>
          <a:xfrm>
            <a:off x="0" y="0"/>
            <a:ext cx="9144000" cy="5143500"/>
          </a:xfrm>
          <a:blipFill dpi="0" rotWithShape="1">
            <a:blip r:embed="rId2">
              <a:extLst>
                <a:ext uri="{28A0092B-C50C-407E-A947-70E740481C1C}">
                  <a14:useLocalDpi xmlns:a14="http://schemas.microsoft.com/office/drawing/2010/main" val="0"/>
                </a:ext>
              </a:extLst>
            </a:blip>
            <a:srcRect/>
            <a:stretch>
              <a:fillRect/>
            </a:stretch>
          </a:blipFill>
        </p:spPr>
        <p:txBody>
          <a:bodyPr lIns="396000" tIns="648000" rIns="396000" bIns="396000" anchor="b">
            <a:noAutofit/>
          </a:bodyPr>
          <a:lstStyle>
            <a:lvl1pPr algn="ctr">
              <a:defRPr sz="500">
                <a:solidFill>
                  <a:schemeClr val="bg1"/>
                </a:solidFill>
              </a:defRPr>
            </a:lvl1pPr>
          </a:lstStyle>
          <a:p>
            <a:endParaRPr lang="en-GB" dirty="0"/>
          </a:p>
        </p:txBody>
      </p:sp>
    </p:spTree>
    <p:extLst>
      <p:ext uri="{BB962C8B-B14F-4D97-AF65-F5344CB8AC3E}">
        <p14:creationId xmlns:p14="http://schemas.microsoft.com/office/powerpoint/2010/main" val="366130630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66E9E2-03A4-4160-BE7E-187915D8DCAE}"/>
              </a:ext>
            </a:extLst>
          </p:cNvPr>
          <p:cNvSpPr>
            <a:spLocks noGrp="1"/>
          </p:cNvSpPr>
          <p:nvPr>
            <p:ph type="dt" sz="half" idx="10"/>
          </p:nvPr>
        </p:nvSpPr>
        <p:spPr/>
        <p:txBody>
          <a:bodyPr/>
          <a:lstStyle/>
          <a:p>
            <a:fld id="{611895A1-BAAE-4145-A84B-0F2DEEFB440C}" type="datetime4">
              <a:rPr lang="en-GB" smtClean="0"/>
              <a:t>16 May 2024</a:t>
            </a:fld>
            <a:endParaRPr lang="en-GB"/>
          </a:p>
        </p:txBody>
      </p:sp>
      <p:sp>
        <p:nvSpPr>
          <p:cNvPr id="3" name="Footer Placeholder 2">
            <a:extLst>
              <a:ext uri="{FF2B5EF4-FFF2-40B4-BE49-F238E27FC236}">
                <a16:creationId xmlns:a16="http://schemas.microsoft.com/office/drawing/2014/main" id="{9E75279F-9899-46DE-ACA8-F3E7C54241D6}"/>
              </a:ext>
            </a:extLst>
          </p:cNvPr>
          <p:cNvSpPr>
            <a:spLocks noGrp="1"/>
          </p:cNvSpPr>
          <p:nvPr>
            <p:ph type="ftr" sz="quarter" idx="11"/>
          </p:nvPr>
        </p:nvSpPr>
        <p:spPr/>
        <p:txBody>
          <a:bodyPr/>
          <a:lstStyle/>
          <a:p>
            <a:r>
              <a:rPr lang="en-GB"/>
              <a:t>Mott MacDonald | Presentation</a:t>
            </a:r>
          </a:p>
        </p:txBody>
      </p:sp>
      <p:sp>
        <p:nvSpPr>
          <p:cNvPr id="4" name="Slide Number Placeholder 3">
            <a:extLst>
              <a:ext uri="{FF2B5EF4-FFF2-40B4-BE49-F238E27FC236}">
                <a16:creationId xmlns:a16="http://schemas.microsoft.com/office/drawing/2014/main" id="{6B513E61-3D8F-4FC6-9ED6-E983E01F4DF8}"/>
              </a:ext>
            </a:extLst>
          </p:cNvPr>
          <p:cNvSpPr>
            <a:spLocks noGrp="1"/>
          </p:cNvSpPr>
          <p:nvPr>
            <p:ph type="sldNum" sz="quarter" idx="12"/>
          </p:nvPr>
        </p:nvSpPr>
        <p:spPr/>
        <p:txBody>
          <a:bodyPr/>
          <a:lstStyle/>
          <a:p>
            <a:fld id="{CC3E9A5E-8771-451B-A65D-F2E804806B11}" type="slidenum">
              <a:rPr lang="en-GB" smtClean="0"/>
              <a:t>‹#›</a:t>
            </a:fld>
            <a:endParaRPr lang="en-GB"/>
          </a:p>
        </p:txBody>
      </p:sp>
    </p:spTree>
    <p:extLst>
      <p:ext uri="{BB962C8B-B14F-4D97-AF65-F5344CB8AC3E}">
        <p14:creationId xmlns:p14="http://schemas.microsoft.com/office/powerpoint/2010/main" val="163558926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15D8D-7B05-4858-A17F-76DB62FAE3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48EF03-63A9-439E-AF50-39A8FC2BC6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F072E1-1F5C-49E6-AC8C-6A590E9807BA}"/>
              </a:ext>
            </a:extLst>
          </p:cNvPr>
          <p:cNvSpPr>
            <a:spLocks noGrp="1"/>
          </p:cNvSpPr>
          <p:nvPr>
            <p:ph type="dt" sz="half" idx="10"/>
          </p:nvPr>
        </p:nvSpPr>
        <p:spPr/>
        <p:txBody>
          <a:bodyPr/>
          <a:lstStyle/>
          <a:p>
            <a:fld id="{2EE3E880-D37E-4874-90B1-F4488FED9888}" type="datetimeFigureOut">
              <a:rPr lang="en-GB" smtClean="0"/>
              <a:t>16/05/2024</a:t>
            </a:fld>
            <a:endParaRPr lang="en-GB"/>
          </a:p>
        </p:txBody>
      </p:sp>
      <p:sp>
        <p:nvSpPr>
          <p:cNvPr id="5" name="Footer Placeholder 4">
            <a:extLst>
              <a:ext uri="{FF2B5EF4-FFF2-40B4-BE49-F238E27FC236}">
                <a16:creationId xmlns:a16="http://schemas.microsoft.com/office/drawing/2014/main" id="{7A4451DC-D8BF-47BE-86A5-948E283B02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E03A7-7C74-467E-8A4E-290D2D69FE56}"/>
              </a:ext>
            </a:extLst>
          </p:cNvPr>
          <p:cNvSpPr>
            <a:spLocks noGrp="1"/>
          </p:cNvSpPr>
          <p:nvPr>
            <p:ph type="sldNum" sz="quarter" idx="12"/>
          </p:nvPr>
        </p:nvSpPr>
        <p:spPr/>
        <p:txBody>
          <a:bodyPr/>
          <a:lstStyle/>
          <a:p>
            <a:fld id="{0E574117-B164-4985-BE25-AED93B462B29}" type="slidenum">
              <a:rPr lang="en-GB" smtClean="0"/>
              <a:t>‹#›</a:t>
            </a:fld>
            <a:endParaRPr lang="en-GB"/>
          </a:p>
        </p:txBody>
      </p:sp>
    </p:spTree>
    <p:extLst>
      <p:ext uri="{BB962C8B-B14F-4D97-AF65-F5344CB8AC3E}">
        <p14:creationId xmlns:p14="http://schemas.microsoft.com/office/powerpoint/2010/main" val="3708943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Empty new slide">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395289" y="4870801"/>
            <a:ext cx="2008186" cy="101251"/>
          </a:xfrm>
          <a:prstGeom prst="rect">
            <a:avLst/>
          </a:prstGeom>
        </p:spPr>
        <p:txBody>
          <a:bodyPr vert="horz" lIns="0" tIns="0" rIns="0" bIns="0" rtlCol="0" anchor="t" anchorCtr="0"/>
          <a:lstStyle>
            <a:lvl1pPr algn="l">
              <a:defRPr sz="700">
                <a:solidFill>
                  <a:schemeClr val="tx1"/>
                </a:solidFill>
              </a:defRPr>
            </a:lvl1pPr>
          </a:lstStyle>
          <a:p>
            <a:pPr defTabSz="914378"/>
            <a:fld id="{65895FF2-CF7F-424C-8E06-830350005DC5}" type="datetime1">
              <a:rPr lang="en-GB" smtClean="0">
                <a:solidFill>
                  <a:prstClr val="black"/>
                </a:solidFill>
              </a:rPr>
              <a:t>16/05/2024</a:t>
            </a:fld>
            <a:endParaRPr lang="en-GB" dirty="0">
              <a:solidFill>
                <a:prstClr val="black"/>
              </a:solidFill>
            </a:endParaRPr>
          </a:p>
        </p:txBody>
      </p:sp>
      <p:sp>
        <p:nvSpPr>
          <p:cNvPr id="9" name="Footer Placeholder 4"/>
          <p:cNvSpPr>
            <a:spLocks noGrp="1"/>
          </p:cNvSpPr>
          <p:nvPr>
            <p:ph type="ftr" sz="quarter" idx="3"/>
          </p:nvPr>
        </p:nvSpPr>
        <p:spPr>
          <a:xfrm>
            <a:off x="2513014" y="4873625"/>
            <a:ext cx="4116386" cy="97621"/>
          </a:xfrm>
          <a:prstGeom prst="rect">
            <a:avLst/>
          </a:prstGeom>
        </p:spPr>
        <p:txBody>
          <a:bodyPr vert="horz" lIns="0" tIns="0" rIns="0" bIns="0" rtlCol="0" anchor="t"/>
          <a:lstStyle>
            <a:lvl1pPr algn="l">
              <a:defRPr sz="700">
                <a:solidFill>
                  <a:schemeClr val="tx1"/>
                </a:solidFill>
              </a:defRPr>
            </a:lvl1pPr>
          </a:lstStyle>
          <a:p>
            <a:pPr defTabSz="914378"/>
            <a:r>
              <a:rPr lang="en-GB">
                <a:solidFill>
                  <a:prstClr val="black"/>
                </a:solidFill>
              </a:rPr>
              <a:t>Mott MacDonald | Presentation</a:t>
            </a:r>
            <a:endParaRPr lang="en-GB" dirty="0">
              <a:solidFill>
                <a:prstClr val="black"/>
              </a:solidFill>
            </a:endParaRPr>
          </a:p>
        </p:txBody>
      </p:sp>
      <p:sp>
        <p:nvSpPr>
          <p:cNvPr id="12" name="Slide Number Placeholder 5"/>
          <p:cNvSpPr>
            <a:spLocks noGrp="1"/>
          </p:cNvSpPr>
          <p:nvPr>
            <p:ph type="sldNum" sz="quarter" idx="4"/>
          </p:nvPr>
        </p:nvSpPr>
        <p:spPr>
          <a:xfrm>
            <a:off x="6738938" y="4873626"/>
            <a:ext cx="2009775" cy="101839"/>
          </a:xfrm>
          <a:prstGeom prst="rect">
            <a:avLst/>
          </a:prstGeom>
        </p:spPr>
        <p:txBody>
          <a:bodyPr vert="horz" lIns="0" tIns="0" rIns="0" bIns="0" rtlCol="0" anchor="t" anchorCtr="0"/>
          <a:lstStyle>
            <a:lvl1pPr algn="r">
              <a:defRPr sz="700">
                <a:solidFill>
                  <a:schemeClr val="tx1"/>
                </a:solidFill>
              </a:defRPr>
            </a:lvl1p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Tree>
    <p:extLst>
      <p:ext uri="{BB962C8B-B14F-4D97-AF65-F5344CB8AC3E}">
        <p14:creationId xmlns:p14="http://schemas.microsoft.com/office/powerpoint/2010/main" val="17532314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B5B41-3E57-4A74-AD5B-EDB10BB40FA7}"/>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37581D1E-16F1-4A5A-A9D0-71257A75FC64}"/>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18121D-6497-4B0E-9298-EC33FBF4525F}"/>
              </a:ext>
            </a:extLst>
          </p:cNvPr>
          <p:cNvSpPr>
            <a:spLocks noGrp="1"/>
          </p:cNvSpPr>
          <p:nvPr>
            <p:ph type="dt" sz="half" idx="10"/>
          </p:nvPr>
        </p:nvSpPr>
        <p:spPr/>
        <p:txBody>
          <a:bodyPr/>
          <a:lstStyle/>
          <a:p>
            <a:fld id="{ADD3ABCC-FF71-45FC-9289-245887A3C4D6}" type="datetimeFigureOut">
              <a:rPr lang="en-GB" smtClean="0"/>
              <a:t>16/05/2024</a:t>
            </a:fld>
            <a:endParaRPr lang="en-GB"/>
          </a:p>
        </p:txBody>
      </p:sp>
      <p:sp>
        <p:nvSpPr>
          <p:cNvPr id="5" name="Footer Placeholder 4">
            <a:extLst>
              <a:ext uri="{FF2B5EF4-FFF2-40B4-BE49-F238E27FC236}">
                <a16:creationId xmlns:a16="http://schemas.microsoft.com/office/drawing/2014/main" id="{F8303D86-E00A-4587-8592-404909F12D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731511-C522-48BB-830B-A618AACB06CF}"/>
              </a:ext>
            </a:extLst>
          </p:cNvPr>
          <p:cNvSpPr>
            <a:spLocks noGrp="1"/>
          </p:cNvSpPr>
          <p:nvPr>
            <p:ph type="sldNum" sz="quarter" idx="12"/>
          </p:nvPr>
        </p:nvSpPr>
        <p:spPr/>
        <p:txBody>
          <a:bodyPr/>
          <a:lstStyle/>
          <a:p>
            <a:fld id="{B9B7E229-A007-4784-94D4-952F4FC19584}" type="slidenum">
              <a:rPr lang="en-GB" smtClean="0"/>
              <a:t>‹#›</a:t>
            </a:fld>
            <a:endParaRPr lang="en-GB"/>
          </a:p>
        </p:txBody>
      </p:sp>
    </p:spTree>
    <p:extLst>
      <p:ext uri="{BB962C8B-B14F-4D97-AF65-F5344CB8AC3E}">
        <p14:creationId xmlns:p14="http://schemas.microsoft.com/office/powerpoint/2010/main" val="360080480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7535918" y="4870801"/>
            <a:ext cx="1212796" cy="98339"/>
          </a:xfrm>
          <a:prstGeom prst="rect">
            <a:avLst/>
          </a:prstGeom>
        </p:spPr>
        <p:txBody>
          <a:bodyPr vert="horz" lIns="0" tIns="0" rIns="0" bIns="0" rtlCol="0" anchor="t" anchorCtr="0"/>
          <a:lstStyle>
            <a:lvl1pPr algn="r">
              <a:defRPr sz="700">
                <a:solidFill>
                  <a:schemeClr val="tx1"/>
                </a:solidFill>
              </a:defRPr>
            </a:lvl1pPr>
          </a:lstStyle>
          <a:p>
            <a:pPr defTabSz="914378"/>
            <a:fld id="{7978CC12-0DB2-4C4A-90E4-B1C13B4FCA98}" type="datetime4">
              <a:rPr lang="en-GB" smtClean="0">
                <a:solidFill>
                  <a:prstClr val="black"/>
                </a:solidFill>
              </a:rPr>
              <a:t>16 May 2024</a:t>
            </a:fld>
            <a:endParaRPr lang="en-GB" dirty="0">
              <a:solidFill>
                <a:prstClr val="black"/>
              </a:solidFill>
            </a:endParaRPr>
          </a:p>
        </p:txBody>
      </p:sp>
      <p:sp>
        <p:nvSpPr>
          <p:cNvPr id="8" name="Footer Placeholder 4"/>
          <p:cNvSpPr>
            <a:spLocks noGrp="1"/>
          </p:cNvSpPr>
          <p:nvPr>
            <p:ph type="ftr" sz="quarter" idx="3"/>
          </p:nvPr>
        </p:nvSpPr>
        <p:spPr>
          <a:xfrm>
            <a:off x="395289" y="4870713"/>
            <a:ext cx="3963807" cy="98427"/>
          </a:xfrm>
          <a:prstGeom prst="rect">
            <a:avLst/>
          </a:prstGeom>
        </p:spPr>
        <p:txBody>
          <a:bodyPr vert="horz" lIns="0" tIns="0" rIns="0" bIns="0" rtlCol="0" anchor="t"/>
          <a:lstStyle>
            <a:lvl1pPr algn="l">
              <a:defRPr sz="700">
                <a:solidFill>
                  <a:schemeClr val="tx1"/>
                </a:solidFill>
              </a:defRPr>
            </a:lvl1pPr>
          </a:lstStyle>
          <a:p>
            <a:pPr defTabSz="914378"/>
            <a:r>
              <a:rPr lang="en-GB" dirty="0">
                <a:solidFill>
                  <a:prstClr val="black"/>
                </a:solidFill>
              </a:rPr>
              <a:t>Mott MacDonald | Presentation</a:t>
            </a:r>
          </a:p>
        </p:txBody>
      </p:sp>
      <p:sp>
        <p:nvSpPr>
          <p:cNvPr id="9" name="Slide Number Placeholder 5"/>
          <p:cNvSpPr>
            <a:spLocks noGrp="1"/>
          </p:cNvSpPr>
          <p:nvPr>
            <p:ph type="sldNum" sz="quarter" idx="4"/>
          </p:nvPr>
        </p:nvSpPr>
        <p:spPr>
          <a:xfrm>
            <a:off x="4359096" y="4873627"/>
            <a:ext cx="425807" cy="98426"/>
          </a:xfrm>
          <a:prstGeom prst="rect">
            <a:avLst/>
          </a:prstGeom>
        </p:spPr>
        <p:txBody>
          <a:bodyPr vert="horz" lIns="0" tIns="0" rIns="0" bIns="0" rtlCol="0" anchor="t" anchorCtr="0"/>
          <a:lstStyle>
            <a:lvl1pPr algn="ctr">
              <a:defRPr sz="700">
                <a:solidFill>
                  <a:schemeClr val="tx1"/>
                </a:solidFill>
              </a:defRPr>
            </a:lvl1pPr>
          </a:lstStyle>
          <a:p>
            <a:pPr defTabSz="914378"/>
            <a:fld id="{2490C926-4C7A-4456-B603-8FB00524CD8E}" type="slidenum">
              <a:rPr lang="en-GB" smtClean="0">
                <a:solidFill>
                  <a:prstClr val="black"/>
                </a:solidFill>
              </a:rPr>
              <a:pPr defTabSz="914378"/>
              <a:t>‹#›</a:t>
            </a:fld>
            <a:endParaRPr lang="en-GB" dirty="0">
              <a:solidFill>
                <a:prstClr val="black"/>
              </a:solidFill>
            </a:endParaRPr>
          </a:p>
        </p:txBody>
      </p:sp>
      <p:sp>
        <p:nvSpPr>
          <p:cNvPr id="2" name="Title Placeholder 1">
            <a:extLst>
              <a:ext uri="{FF2B5EF4-FFF2-40B4-BE49-F238E27FC236}">
                <a16:creationId xmlns:a16="http://schemas.microsoft.com/office/drawing/2014/main" id="{B764A7DE-EC20-4A3F-AEE1-3157CE624570}"/>
              </a:ext>
            </a:extLst>
          </p:cNvPr>
          <p:cNvSpPr>
            <a:spLocks noGrp="1"/>
          </p:cNvSpPr>
          <p:nvPr>
            <p:ph type="title"/>
          </p:nvPr>
        </p:nvSpPr>
        <p:spPr>
          <a:xfrm>
            <a:off x="395289" y="411163"/>
            <a:ext cx="8353424" cy="284163"/>
          </a:xfrm>
          <a:prstGeom prst="rect">
            <a:avLst/>
          </a:prstGeom>
        </p:spPr>
        <p:txBody>
          <a:bodyPr lIns="0" tIns="0" rIns="0" bIns="0" anchor="t">
            <a:noAutofit/>
          </a:bodyPr>
          <a:lstStyle/>
          <a:p>
            <a:pPr marL="0" lvl="0"/>
            <a:r>
              <a:rPr lang="en-US" dirty="0"/>
              <a:t>Title style – 1 line only</a:t>
            </a:r>
            <a:endParaRPr lang="en-GB" dirty="0"/>
          </a:p>
        </p:txBody>
      </p:sp>
      <p:sp>
        <p:nvSpPr>
          <p:cNvPr id="3" name="Text Placeholder 2">
            <a:extLst>
              <a:ext uri="{FF2B5EF4-FFF2-40B4-BE49-F238E27FC236}">
                <a16:creationId xmlns:a16="http://schemas.microsoft.com/office/drawing/2014/main" id="{40A01183-74E1-4692-9DAB-EB4B6A6CC7C1}"/>
              </a:ext>
            </a:extLst>
          </p:cNvPr>
          <p:cNvSpPr>
            <a:spLocks noGrp="1"/>
          </p:cNvSpPr>
          <p:nvPr>
            <p:ph type="body" idx="1"/>
          </p:nvPr>
        </p:nvSpPr>
        <p:spPr>
          <a:xfrm>
            <a:off x="395289" y="1282148"/>
            <a:ext cx="8353424" cy="345019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5260687"/>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815" r:id="rId4"/>
    <p:sldLayoutId id="2147483816" r:id="rId5"/>
    <p:sldLayoutId id="2147483817" r:id="rId6"/>
    <p:sldLayoutId id="2147483812" r:id="rId7"/>
    <p:sldLayoutId id="2147483813" r:id="rId8"/>
    <p:sldLayoutId id="2147483814"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 id="2147483859" r:id="rId19"/>
    <p:sldLayoutId id="2147483800" r:id="rId20"/>
    <p:sldLayoutId id="2147483801" r:id="rId21"/>
    <p:sldLayoutId id="2147483796" r:id="rId22"/>
    <p:sldLayoutId id="2147483797" r:id="rId23"/>
    <p:sldLayoutId id="2147483856" r:id="rId24"/>
    <p:sldLayoutId id="2147483857" r:id="rId25"/>
    <p:sldLayoutId id="2147483802" r:id="rId26"/>
    <p:sldLayoutId id="2147483798" r:id="rId27"/>
    <p:sldLayoutId id="2147483807" r:id="rId28"/>
    <p:sldLayoutId id="2147483811" r:id="rId29"/>
    <p:sldLayoutId id="2147483855" r:id="rId30"/>
    <p:sldLayoutId id="2147483858" r:id="rId31"/>
    <p:sldLayoutId id="2147483834" r:id="rId32"/>
    <p:sldLayoutId id="2147483852" r:id="rId33"/>
    <p:sldLayoutId id="2147483830" r:id="rId34"/>
    <p:sldLayoutId id="2147483848" r:id="rId35"/>
    <p:sldLayoutId id="2147483847" r:id="rId36"/>
    <p:sldLayoutId id="2147483861" r:id="rId37"/>
    <p:sldLayoutId id="2147483863" r:id="rId38"/>
    <p:sldLayoutId id="2147483864" r:id="rId39"/>
  </p:sldLayoutIdLst>
  <p:transition>
    <p:fade/>
  </p:transition>
  <p:hf hdr="0"/>
  <p:txStyles>
    <p:titleStyle>
      <a:lvl1pPr algn="l" defTabSz="685800" rtl="0" eaLnBrk="1" latinLnBrk="0" hangingPunct="1">
        <a:lnSpc>
          <a:spcPct val="80000"/>
        </a:lnSpc>
        <a:spcBef>
          <a:spcPct val="0"/>
        </a:spcBef>
        <a:buNone/>
        <a:defRPr lang="en-GB" sz="2200" kern="1200" dirty="0" smtClean="0">
          <a:solidFill>
            <a:schemeClr val="tx1"/>
          </a:solidFill>
          <a:latin typeface="+mj-lt"/>
          <a:ea typeface="+mj-ea"/>
          <a:cs typeface="+mj-cs"/>
        </a:defRPr>
      </a:lvl1pPr>
    </p:titleStyle>
    <p:bodyStyle>
      <a:lvl1pPr marL="0" indent="0" algn="l" defTabSz="685800" rtl="0" eaLnBrk="1" latinLnBrk="0" hangingPunct="1">
        <a:lnSpc>
          <a:spcPct val="90000"/>
        </a:lnSpc>
        <a:spcBef>
          <a:spcPts val="1200"/>
        </a:spcBef>
        <a:spcAft>
          <a:spcPts val="1200"/>
        </a:spcAft>
        <a:buClr>
          <a:schemeClr val="accent1"/>
        </a:buClr>
        <a:buFont typeface="Arial" panose="020B0604020202020204" pitchFamily="34" charset="0"/>
        <a:buNone/>
        <a:defRPr sz="1600" kern="1200">
          <a:solidFill>
            <a:schemeClr val="accent1"/>
          </a:solidFill>
          <a:latin typeface="+mn-lt"/>
          <a:ea typeface="+mn-ea"/>
          <a:cs typeface="+mn-cs"/>
        </a:defRPr>
      </a:lvl1pPr>
      <a:lvl2pPr marL="0" indent="0" algn="l" defTabSz="685800" rtl="0" eaLnBrk="1" latinLnBrk="0" hangingPunct="1">
        <a:lnSpc>
          <a:spcPct val="90000"/>
        </a:lnSpc>
        <a:spcBef>
          <a:spcPts val="0"/>
        </a:spcBef>
        <a:spcAft>
          <a:spcPts val="600"/>
        </a:spcAft>
        <a:buClr>
          <a:schemeClr val="accent1"/>
        </a:buClr>
        <a:buFont typeface="Arial" panose="020B0604020202020204" pitchFamily="34" charset="0"/>
        <a:buNone/>
        <a:defRPr sz="1400" kern="1200">
          <a:solidFill>
            <a:schemeClr val="tx1"/>
          </a:solidFill>
          <a:latin typeface="+mn-lt"/>
          <a:ea typeface="+mn-ea"/>
          <a:cs typeface="+mn-cs"/>
        </a:defRPr>
      </a:lvl2pPr>
      <a:lvl3pPr marL="165100" indent="-165100" algn="l" defTabSz="685800" rtl="0" eaLnBrk="1" latinLnBrk="0" hangingPunct="1">
        <a:lnSpc>
          <a:spcPct val="90000"/>
        </a:lnSpc>
        <a:spcBef>
          <a:spcPts val="0"/>
        </a:spcBef>
        <a:spcAft>
          <a:spcPts val="600"/>
        </a:spcAft>
        <a:buClr>
          <a:schemeClr val="accent1"/>
        </a:buClr>
        <a:buFont typeface="Arial" panose="020B0604020202020204" pitchFamily="34" charset="0"/>
        <a:buChar char="•"/>
        <a:defRPr sz="1200" kern="1200">
          <a:solidFill>
            <a:schemeClr val="tx1"/>
          </a:solidFill>
          <a:latin typeface="+mn-lt"/>
          <a:ea typeface="+mn-ea"/>
          <a:cs typeface="+mn-cs"/>
        </a:defRPr>
      </a:lvl3pPr>
      <a:lvl4pPr marL="363538" indent="-166688" algn="l" defTabSz="685800" rtl="0" eaLnBrk="1" latinLnBrk="0" hangingPunct="1">
        <a:lnSpc>
          <a:spcPct val="90000"/>
        </a:lnSpc>
        <a:spcBef>
          <a:spcPts val="0"/>
        </a:spcBef>
        <a:spcAft>
          <a:spcPts val="6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539750" indent="-166688" algn="l" defTabSz="685800" rtl="0" eaLnBrk="1" latinLnBrk="0" hangingPunct="1">
        <a:lnSpc>
          <a:spcPct val="90000"/>
        </a:lnSpc>
        <a:spcBef>
          <a:spcPts val="0"/>
        </a:spcBef>
        <a:spcAft>
          <a:spcPts val="6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541338" indent="-171450" algn="l" defTabSz="685800" rtl="0" eaLnBrk="1" latinLnBrk="0" hangingPunct="1">
        <a:lnSpc>
          <a:spcPct val="90000"/>
        </a:lnSpc>
        <a:spcBef>
          <a:spcPts val="0"/>
        </a:spcBef>
        <a:spcAft>
          <a:spcPts val="6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541338" indent="-171450" algn="l" defTabSz="685800" rtl="0" eaLnBrk="1" latinLnBrk="0" hangingPunct="1">
        <a:lnSpc>
          <a:spcPct val="90000"/>
        </a:lnSpc>
        <a:spcBef>
          <a:spcPts val="0"/>
        </a:spcBef>
        <a:spcAft>
          <a:spcPts val="6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541338" indent="-171450" algn="l" defTabSz="685800" rtl="0" eaLnBrk="1" latinLnBrk="0" hangingPunct="1">
        <a:lnSpc>
          <a:spcPct val="90000"/>
        </a:lnSpc>
        <a:spcBef>
          <a:spcPts val="0"/>
        </a:spcBef>
        <a:spcAft>
          <a:spcPts val="600"/>
        </a:spcAft>
        <a:buClr>
          <a:schemeClr val="accent1"/>
        </a:buClr>
        <a:buFont typeface="Arial" panose="020B0604020202020204" pitchFamily="34" charset="0"/>
        <a:buChar char="−"/>
        <a:defRPr sz="1200" kern="1200">
          <a:solidFill>
            <a:schemeClr val="tx1"/>
          </a:solidFill>
          <a:latin typeface="+mn-lt"/>
          <a:ea typeface="+mn-ea"/>
          <a:cs typeface="+mn-cs"/>
        </a:defRPr>
      </a:lvl8pPr>
      <a:lvl9pPr marL="541338" indent="-171450" algn="l" defTabSz="685800" rtl="0" eaLnBrk="1" latinLnBrk="0" hangingPunct="1">
        <a:lnSpc>
          <a:spcPct val="90000"/>
        </a:lnSpc>
        <a:spcBef>
          <a:spcPts val="0"/>
        </a:spcBef>
        <a:spcAft>
          <a:spcPts val="600"/>
        </a:spcAft>
        <a:buClr>
          <a:schemeClr val="accent1"/>
        </a:buClr>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04" userDrawn="1">
          <p15:clr>
            <a:srgbClr val="F26B43"/>
          </p15:clr>
        </p15:guide>
        <p15:guide id="2" pos="2880" userDrawn="1">
          <p15:clr>
            <a:srgbClr val="F26B43"/>
          </p15:clr>
        </p15:guide>
        <p15:guide id="3" pos="249" userDrawn="1">
          <p15:clr>
            <a:srgbClr val="F26B43"/>
          </p15:clr>
        </p15:guide>
        <p15:guide id="4" pos="5511" userDrawn="1">
          <p15:clr>
            <a:srgbClr val="F26B43"/>
          </p15:clr>
        </p15:guide>
        <p15:guide id="5" pos="2835" userDrawn="1">
          <p15:clr>
            <a:srgbClr val="F26B43"/>
          </p15:clr>
        </p15:guide>
        <p15:guide id="6" pos="2925" userDrawn="1">
          <p15:clr>
            <a:srgbClr val="F26B43"/>
          </p15:clr>
        </p15:guide>
        <p15:guide id="7" orient="horz" pos="2981" userDrawn="1">
          <p15:clr>
            <a:srgbClr val="F26B43"/>
          </p15:clr>
        </p15:guide>
        <p15:guide id="9" orient="horz" pos="25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7.xml"/><Relationship Id="rId6" Type="http://schemas.openxmlformats.org/officeDocument/2006/relationships/hyperlink" Target="https://www.linkedin.com/in/glenn-lyons/" TargetMode="External"/><Relationship Id="rId5" Type="http://schemas.openxmlformats.org/officeDocument/2006/relationships/image" Target="../media/image10.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hyperlink" Target="https://www.un.org/sg/en/content/sg/statement/2022-04-04/secretary-generals-video-message-the-launch-of-the-third-ipcc-report-scroll-down-for-languages" TargetMode="External"/><Relationship Id="rId2" Type="http://schemas.openxmlformats.org/officeDocument/2006/relationships/hyperlink" Target="https://www.climaterealityproject.org/blog/why-15-degrees-danger-line-global-warming" TargetMode="Externa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theguardian.com/environment/article/2024/may/09/carbon-dioxide-atmosphere-record" TargetMode="External"/><Relationship Id="rId1" Type="http://schemas.openxmlformats.org/officeDocument/2006/relationships/slideLayout" Target="../slideLayouts/slideLayout37.xml"/><Relationship Id="rId5" Type="http://schemas.openxmlformats.org/officeDocument/2006/relationships/image" Target="../media/image13.png"/><Relationship Id="rId4" Type="http://schemas.openxmlformats.org/officeDocument/2006/relationships/hyperlink" Target="https://www.newscientist.com/article/2406318-carbon-dioxide-emissions-from-fossil-fuels-hit-another-all-time-high/"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hyperlink" Target="https://www.iea.org/data-and-statistics/charts/global-co2-emissions-from-transport-by-sub-sector-in-the-net-zero-scenario-2000-2030-2" TargetMode="External"/><Relationship Id="rId1" Type="http://schemas.openxmlformats.org/officeDocument/2006/relationships/slideLayout" Target="../slideLayouts/slideLayout38.xml"/><Relationship Id="rId5" Type="http://schemas.openxmlformats.org/officeDocument/2006/relationships/hyperlink" Target="https://ourworldindata.org/co2-emissions-from-transport#:~:text=Transport%20accounts%20for%20around%20one,this%20is%20from%20road%20transport." TargetMode="External"/><Relationship Id="rId4" Type="http://schemas.openxmlformats.org/officeDocument/2006/relationships/hyperlink" Target="https://www.iea.org/data-and-statistics/data-product/greenhouse-gas-emissions-from-energ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www.linkedin.com/posts/glenn-lyons_theaviationpuzzle-jetzero-wickedproblems-activity-6981519057418133504-TIoE?utm_source=share&amp;utm_medium=member_desktop" TargetMode="External"/><Relationship Id="rId2" Type="http://schemas.openxmlformats.org/officeDocument/2006/relationships/hyperlink" Target="https://www.zap-map.com/ev-stats/ev-market" TargetMode="External"/><Relationship Id="rId1" Type="http://schemas.openxmlformats.org/officeDocument/2006/relationships/slideLayout" Target="../slideLayouts/slideLayout3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www.smmt.co.uk/vehicle-data/motorparc-vehicles-in-use-uk/"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linkedin.com/posts/glenn-lyons_theaviationpuzzle-jetzero-wickedproblems-activity-6981519057418133504-TIoE?utm_source=share&amp;utm_medium=member_desktop" TargetMode="External"/><Relationship Id="rId2" Type="http://schemas.openxmlformats.org/officeDocument/2006/relationships/notesSlide" Target="../notesSlides/notesSlide3.xml"/><Relationship Id="rId1" Type="http://schemas.openxmlformats.org/officeDocument/2006/relationships/slideLayout" Target="../slideLayouts/slideLayout37.xml"/><Relationship Id="rId5" Type="http://schemas.openxmlformats.org/officeDocument/2006/relationships/image" Target="../media/image18.png"/><Relationship Id="rId4" Type="http://schemas.openxmlformats.org/officeDocument/2006/relationships/hyperlink" Target="https://assets.publishing.service.gov.uk/media/62e931d48fa8f5033896888a/jet-zero-strategy.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committees.parliament.uk/publications/42703/documents/212154/default/" TargetMode="External"/><Relationship Id="rId1" Type="http://schemas.openxmlformats.org/officeDocument/2006/relationships/slideLayout" Target="../slideLayouts/slideLayout37.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3.emf"/><Relationship Id="rId2" Type="http://schemas.openxmlformats.org/officeDocument/2006/relationships/hyperlink" Target="https://www.voorhees.k12.nj.us/cms/lib/NJ01000237/Centricity/Domain/6209/report%20card%202.jpg" TargetMode="External"/><Relationship Id="rId1" Type="http://schemas.openxmlformats.org/officeDocument/2006/relationships/slideLayout" Target="../slideLayouts/slideLayout27.xml"/><Relationship Id="rId6" Type="http://schemas.openxmlformats.org/officeDocument/2006/relationships/hyperlink" Target="https://www.theccc.org.uk/publication/2023-progress-report-to-parliament/" TargetMode="External"/><Relationship Id="rId5" Type="http://schemas.openxmlformats.org/officeDocument/2006/relationships/image" Target="../media/image22.emf"/><Relationship Id="rId4" Type="http://schemas.openxmlformats.org/officeDocument/2006/relationships/hyperlink" Target="https://www.theccc.org.uk/publication/2022-progress-report-to-parliament/"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voorhees.k12.nj.us/cms/lib/NJ01000237/Centricity/Domain/6209/report%20card%202.jpg" TargetMode="Externa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7.xml"/><Relationship Id="rId5" Type="http://schemas.openxmlformats.org/officeDocument/2006/relationships/image" Target="../media/image26.emf"/><Relationship Id="rId4" Type="http://schemas.openxmlformats.org/officeDocument/2006/relationships/hyperlink" Target="https://www.linkedin.com/posts/glenn-lyons_motoring-cardependence-sustainabletransport-activity-7114868248264728577-1UGJ?utm_source=share&amp;utm_medium=member_desktop"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theguardian.com/environment/article/2024/may/03/britain-climate-action-plan-unlawful-high-court" TargetMode="Externa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uwe-repository.worktribe.com/output/11751967/" TargetMode="External"/><Relationship Id="rId1" Type="http://schemas.openxmlformats.org/officeDocument/2006/relationships/slideLayout" Target="../slideLayouts/slideLayout39.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E17DF4C-88B9-4393-8E64-673E4E3A4DB1}"/>
              </a:ext>
            </a:extLst>
          </p:cNvPr>
          <p:cNvSpPr txBox="1"/>
          <p:nvPr/>
        </p:nvSpPr>
        <p:spPr>
          <a:xfrm>
            <a:off x="0" y="1546374"/>
            <a:ext cx="9144000" cy="584775"/>
          </a:xfrm>
          <a:prstGeom prst="rect">
            <a:avLst/>
          </a:prstGeom>
          <a:noFill/>
        </p:spPr>
        <p:txBody>
          <a:bodyPr wrap="square">
            <a:spAutoFit/>
          </a:bodyPr>
          <a:lstStyle/>
          <a:p>
            <a:pPr algn="ctr"/>
            <a:r>
              <a:rPr lang="en-US" sz="3200" dirty="0" err="1">
                <a:effectLst/>
                <a:latin typeface="+mj-lt"/>
                <a:ea typeface="Calibri" panose="020F0502020204030204" pitchFamily="34" charset="0"/>
              </a:rPr>
              <a:t>Decarbonising</a:t>
            </a:r>
            <a:r>
              <a:rPr lang="en-US" sz="3200" dirty="0">
                <a:effectLst/>
                <a:latin typeface="+mj-lt"/>
                <a:ea typeface="Calibri" panose="020F0502020204030204" pitchFamily="34" charset="0"/>
              </a:rPr>
              <a:t> transport – buckle up!</a:t>
            </a:r>
          </a:p>
        </p:txBody>
      </p:sp>
      <p:pic>
        <p:nvPicPr>
          <p:cNvPr id="17" name="Picture 16" descr="http://style.uwe.ac.uk/branding/couplets/engine/images/logo.png">
            <a:extLst>
              <a:ext uri="{FF2B5EF4-FFF2-40B4-BE49-F238E27FC236}">
                <a16:creationId xmlns:a16="http://schemas.microsoft.com/office/drawing/2014/main" id="{6B5739DF-B549-4171-81FC-03692792E7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121" y="4589503"/>
            <a:ext cx="1137151" cy="55399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MM-Logo-Black-RGB.eps">
            <a:extLst>
              <a:ext uri="{FF2B5EF4-FFF2-40B4-BE49-F238E27FC236}">
                <a16:creationId xmlns:a16="http://schemas.microsoft.com/office/drawing/2014/main" id="{098A90E2-6556-4C87-8D50-4F6C6863E7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2893" y="4556445"/>
            <a:ext cx="596513" cy="510397"/>
          </a:xfrm>
          <a:prstGeom prst="rect">
            <a:avLst/>
          </a:prstGeom>
        </p:spPr>
      </p:pic>
      <p:sp>
        <p:nvSpPr>
          <p:cNvPr id="19" name="TextBox 18">
            <a:extLst>
              <a:ext uri="{FF2B5EF4-FFF2-40B4-BE49-F238E27FC236}">
                <a16:creationId xmlns:a16="http://schemas.microsoft.com/office/drawing/2014/main" id="{6A10D2AD-187A-4BF0-936F-5BEAD3739659}"/>
              </a:ext>
            </a:extLst>
          </p:cNvPr>
          <p:cNvSpPr txBox="1"/>
          <p:nvPr/>
        </p:nvSpPr>
        <p:spPr>
          <a:xfrm>
            <a:off x="1959428" y="2836465"/>
            <a:ext cx="5225144" cy="1200329"/>
          </a:xfrm>
          <a:prstGeom prst="rect">
            <a:avLst/>
          </a:prstGeom>
          <a:noFill/>
        </p:spPr>
        <p:txBody>
          <a:bodyPr wrap="square" rtlCol="0">
            <a:spAutoFit/>
          </a:bodyPr>
          <a:lstStyle/>
          <a:p>
            <a:pPr algn="ctr"/>
            <a:r>
              <a:rPr lang="en-GB" sz="1800" dirty="0"/>
              <a:t>Glenn Lyons</a:t>
            </a:r>
          </a:p>
          <a:p>
            <a:pPr algn="ctr"/>
            <a:endParaRPr lang="en-GB" sz="1800" dirty="0"/>
          </a:p>
          <a:p>
            <a:pPr algn="ctr"/>
            <a:r>
              <a:rPr lang="en-GB" sz="1800" dirty="0"/>
              <a:t>Mott MacDonald Professor of Future Mobility,</a:t>
            </a:r>
          </a:p>
          <a:p>
            <a:pPr algn="ctr"/>
            <a:r>
              <a:rPr lang="en-GB" sz="1800" dirty="0"/>
              <a:t>UWE Bristol</a:t>
            </a:r>
          </a:p>
        </p:txBody>
      </p:sp>
      <p:sp>
        <p:nvSpPr>
          <p:cNvPr id="20" name="TextBox 19">
            <a:extLst>
              <a:ext uri="{FF2B5EF4-FFF2-40B4-BE49-F238E27FC236}">
                <a16:creationId xmlns:a16="http://schemas.microsoft.com/office/drawing/2014/main" id="{6610F201-F249-4F91-8D0D-949372BBF8F9}"/>
              </a:ext>
            </a:extLst>
          </p:cNvPr>
          <p:cNvSpPr txBox="1"/>
          <p:nvPr/>
        </p:nvSpPr>
        <p:spPr>
          <a:xfrm flipH="1">
            <a:off x="2706660" y="4451175"/>
            <a:ext cx="3730680" cy="253916"/>
          </a:xfrm>
          <a:prstGeom prst="rect">
            <a:avLst/>
          </a:prstGeom>
          <a:noFill/>
        </p:spPr>
        <p:txBody>
          <a:bodyPr wrap="square" rtlCol="0">
            <a:spAutoFit/>
          </a:bodyPr>
          <a:lstStyle/>
          <a:p>
            <a:pPr algn="ctr"/>
            <a:r>
              <a:rPr lang="en-GB" sz="1050" dirty="0"/>
              <a:t>Glenn.Lyons@uwe.ac.uk / Glenn.Lyons@mottmac.com</a:t>
            </a:r>
          </a:p>
        </p:txBody>
      </p:sp>
      <p:grpSp>
        <p:nvGrpSpPr>
          <p:cNvPr id="21" name="Group 20">
            <a:extLst>
              <a:ext uri="{FF2B5EF4-FFF2-40B4-BE49-F238E27FC236}">
                <a16:creationId xmlns:a16="http://schemas.microsoft.com/office/drawing/2014/main" id="{D14C53BF-89C5-40A6-854E-DD97D1D4C53B}"/>
              </a:ext>
            </a:extLst>
          </p:cNvPr>
          <p:cNvGrpSpPr/>
          <p:nvPr/>
        </p:nvGrpSpPr>
        <p:grpSpPr>
          <a:xfrm>
            <a:off x="3352195" y="4733546"/>
            <a:ext cx="2494131" cy="333296"/>
            <a:chOff x="3950511" y="6211122"/>
            <a:chExt cx="3325508" cy="444395"/>
          </a:xfrm>
        </p:grpSpPr>
        <p:pic>
          <p:nvPicPr>
            <p:cNvPr id="23" name="Picture 22" descr="sc, linkedin">
              <a:extLst>
                <a:ext uri="{FF2B5EF4-FFF2-40B4-BE49-F238E27FC236}">
                  <a16:creationId xmlns:a16="http://schemas.microsoft.com/office/drawing/2014/main" id="{7633B4DE-1115-4B14-943B-05BD9FC8B88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0511" y="6211122"/>
              <a:ext cx="444395" cy="444395"/>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615FF946-9B0F-4C3B-A77B-F20912A97959}"/>
                </a:ext>
              </a:extLst>
            </p:cNvPr>
            <p:cNvSpPr/>
            <p:nvPr/>
          </p:nvSpPr>
          <p:spPr>
            <a:xfrm>
              <a:off x="4259808" y="6287004"/>
              <a:ext cx="3016211" cy="307776"/>
            </a:xfrm>
            <a:prstGeom prst="rect">
              <a:avLst/>
            </a:prstGeom>
          </p:spPr>
          <p:txBody>
            <a:bodyPr wrap="none">
              <a:spAutoFit/>
            </a:bodyPr>
            <a:lstStyle/>
            <a:p>
              <a:r>
                <a:rPr lang="en-GB" sz="900" dirty="0">
                  <a:hlinkClick r:id="rId6">
                    <a:extLst>
                      <a:ext uri="{A12FA001-AC4F-418D-AE19-62706E023703}">
                        <ahyp:hlinkClr xmlns:ahyp="http://schemas.microsoft.com/office/drawing/2018/hyperlinkcolor" val="tx"/>
                      </a:ext>
                    </a:extLst>
                  </a:hlinkClick>
                </a:rPr>
                <a:t>https://www.linkedin.com/in/glenn-lyons/</a:t>
              </a:r>
              <a:r>
                <a:rPr lang="en-GB" sz="900" dirty="0"/>
                <a:t> </a:t>
              </a:r>
            </a:p>
          </p:txBody>
        </p:sp>
      </p:grpSp>
    </p:spTree>
    <p:extLst>
      <p:ext uri="{BB962C8B-B14F-4D97-AF65-F5344CB8AC3E}">
        <p14:creationId xmlns:p14="http://schemas.microsoft.com/office/powerpoint/2010/main" val="1360419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68066D-C557-46D4-90F8-C1552586A618}"/>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a:t>Temperature in the room</a:t>
            </a:r>
          </a:p>
        </p:txBody>
      </p:sp>
    </p:spTree>
    <p:extLst>
      <p:ext uri="{BB962C8B-B14F-4D97-AF65-F5344CB8AC3E}">
        <p14:creationId xmlns:p14="http://schemas.microsoft.com/office/powerpoint/2010/main" val="1954805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36C7C0-5616-243F-E6D6-8539C580D654}"/>
              </a:ext>
            </a:extLst>
          </p:cNvPr>
          <p:cNvPicPr>
            <a:picLocks noChangeAspect="1"/>
          </p:cNvPicPr>
          <p:nvPr/>
        </p:nvPicPr>
        <p:blipFill>
          <a:blip r:embed="rId2"/>
          <a:stretch>
            <a:fillRect/>
          </a:stretch>
        </p:blipFill>
        <p:spPr>
          <a:xfrm>
            <a:off x="0" y="0"/>
            <a:ext cx="9144000" cy="5143500"/>
          </a:xfrm>
          <a:prstGeom prst="rect">
            <a:avLst/>
          </a:prstGeom>
        </p:spPr>
      </p:pic>
      <p:sp>
        <p:nvSpPr>
          <p:cNvPr id="9" name="Rectangle: Rounded Corners 8">
            <a:extLst>
              <a:ext uri="{FF2B5EF4-FFF2-40B4-BE49-F238E27FC236}">
                <a16:creationId xmlns:a16="http://schemas.microsoft.com/office/drawing/2014/main" id="{BCD937E4-DE34-46F0-AA6B-C601C39F8096}"/>
              </a:ext>
            </a:extLst>
          </p:cNvPr>
          <p:cNvSpPr/>
          <p:nvPr/>
        </p:nvSpPr>
        <p:spPr>
          <a:xfrm>
            <a:off x="3331596" y="2254680"/>
            <a:ext cx="2480807" cy="62020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It’s anonymous</a:t>
            </a:r>
          </a:p>
        </p:txBody>
      </p:sp>
    </p:spTree>
    <p:extLst>
      <p:ext uri="{BB962C8B-B14F-4D97-AF65-F5344CB8AC3E}">
        <p14:creationId xmlns:p14="http://schemas.microsoft.com/office/powerpoint/2010/main" val="781723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68066D-C557-46D4-90F8-C1552586A618}"/>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a:t>Shock and awe</a:t>
            </a:r>
          </a:p>
        </p:txBody>
      </p:sp>
    </p:spTree>
    <p:extLst>
      <p:ext uri="{BB962C8B-B14F-4D97-AF65-F5344CB8AC3E}">
        <p14:creationId xmlns:p14="http://schemas.microsoft.com/office/powerpoint/2010/main" val="2708484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247503-3AF5-ED82-E038-CEE00FB5CECC}"/>
              </a:ext>
            </a:extLst>
          </p:cNvPr>
          <p:cNvSpPr txBox="1"/>
          <p:nvPr/>
        </p:nvSpPr>
        <p:spPr>
          <a:xfrm>
            <a:off x="969496" y="1448365"/>
            <a:ext cx="3061813" cy="2246769"/>
          </a:xfrm>
          <a:prstGeom prst="rect">
            <a:avLst/>
          </a:prstGeom>
          <a:noFill/>
        </p:spPr>
        <p:txBody>
          <a:bodyPr wrap="square">
            <a:spAutoFit/>
          </a:bodyPr>
          <a:lstStyle/>
          <a:p>
            <a:r>
              <a:rPr lang="en-US" sz="2000" b="0" i="0" dirty="0">
                <a:effectLst/>
                <a:cs typeface="Calibri" panose="020F0502020204030204" pitchFamily="34" charset="0"/>
              </a:rPr>
              <a:t>“To keep the 1.5-degree limit agreed in Paris within reach, </a:t>
            </a:r>
            <a:r>
              <a:rPr lang="en-US" sz="2000" b="1" i="0" dirty="0">
                <a:solidFill>
                  <a:srgbClr val="FF0000"/>
                </a:solidFill>
                <a:effectLst/>
                <a:cs typeface="Calibri" panose="020F0502020204030204" pitchFamily="34" charset="0"/>
              </a:rPr>
              <a:t>we need to cut global emissions</a:t>
            </a:r>
            <a:br>
              <a:rPr lang="en-US" sz="2000" b="1" i="0" dirty="0">
                <a:solidFill>
                  <a:srgbClr val="FF0000"/>
                </a:solidFill>
                <a:effectLst/>
                <a:cs typeface="Calibri" panose="020F0502020204030204" pitchFamily="34" charset="0"/>
              </a:rPr>
            </a:br>
            <a:r>
              <a:rPr lang="en-US" sz="2000" b="1" i="0" dirty="0">
                <a:solidFill>
                  <a:srgbClr val="FF0000"/>
                </a:solidFill>
                <a:effectLst/>
                <a:cs typeface="Calibri" panose="020F0502020204030204" pitchFamily="34" charset="0"/>
              </a:rPr>
              <a:t>by 45 percent this decade</a:t>
            </a:r>
            <a:r>
              <a:rPr lang="en-US" sz="2000" b="0" i="0" dirty="0">
                <a:solidFill>
                  <a:srgbClr val="FF0000"/>
                </a:solidFill>
                <a:effectLst/>
                <a:cs typeface="Calibri" panose="020F0502020204030204" pitchFamily="34" charset="0"/>
              </a:rPr>
              <a:t>” </a:t>
            </a:r>
            <a:r>
              <a:rPr lang="en-US" sz="2000" b="0" i="0" dirty="0">
                <a:effectLst/>
                <a:cs typeface="Calibri" panose="020F0502020204030204" pitchFamily="34" charset="0"/>
              </a:rPr>
              <a:t>(below 2010 levels)</a:t>
            </a:r>
            <a:endParaRPr lang="en-GB" sz="2000" dirty="0">
              <a:cs typeface="Calibri" panose="020F0502020204030204" pitchFamily="34" charset="0"/>
            </a:endParaRPr>
          </a:p>
        </p:txBody>
      </p:sp>
      <p:grpSp>
        <p:nvGrpSpPr>
          <p:cNvPr id="3" name="Group 2">
            <a:extLst>
              <a:ext uri="{FF2B5EF4-FFF2-40B4-BE49-F238E27FC236}">
                <a16:creationId xmlns:a16="http://schemas.microsoft.com/office/drawing/2014/main" id="{0DA2955C-9246-1557-8526-88F4E87BBBE0}"/>
              </a:ext>
            </a:extLst>
          </p:cNvPr>
          <p:cNvGrpSpPr/>
          <p:nvPr/>
        </p:nvGrpSpPr>
        <p:grpSpPr>
          <a:xfrm>
            <a:off x="5279105" y="1448365"/>
            <a:ext cx="3433022" cy="2123658"/>
            <a:chOff x="665801" y="1588202"/>
            <a:chExt cx="3433022" cy="2123658"/>
          </a:xfrm>
        </p:grpSpPr>
        <p:sp>
          <p:nvSpPr>
            <p:cNvPr id="6" name="Rectangle 5">
              <a:extLst>
                <a:ext uri="{FF2B5EF4-FFF2-40B4-BE49-F238E27FC236}">
                  <a16:creationId xmlns:a16="http://schemas.microsoft.com/office/drawing/2014/main" id="{C3A7B445-D447-F535-DF3B-FD69E84AE8AB}"/>
                </a:ext>
              </a:extLst>
            </p:cNvPr>
            <p:cNvSpPr/>
            <p:nvPr/>
          </p:nvSpPr>
          <p:spPr>
            <a:xfrm>
              <a:off x="1158782" y="3311750"/>
              <a:ext cx="2940041" cy="400110"/>
            </a:xfrm>
            <a:prstGeom prst="rect">
              <a:avLst/>
            </a:prstGeom>
          </p:spPr>
          <p:txBody>
            <a:bodyPr wrap="square">
              <a:spAutoFit/>
            </a:bodyPr>
            <a:lstStyle/>
            <a:p>
              <a:r>
                <a:rPr lang="en-GB" sz="1000" dirty="0">
                  <a:hlinkClick r:id="rId2"/>
                </a:rPr>
                <a:t>https://www.climaterealityproject.org/blog/why-15-degrees-danger-line-global-warming</a:t>
              </a:r>
              <a:r>
                <a:rPr lang="en-GB" sz="1000" dirty="0"/>
                <a:t> </a:t>
              </a:r>
            </a:p>
          </p:txBody>
        </p:sp>
        <p:sp>
          <p:nvSpPr>
            <p:cNvPr id="7" name="TextBox 6">
              <a:extLst>
                <a:ext uri="{FF2B5EF4-FFF2-40B4-BE49-F238E27FC236}">
                  <a16:creationId xmlns:a16="http://schemas.microsoft.com/office/drawing/2014/main" id="{D99BF960-97CF-8B61-9D55-947CF34EC3D2}"/>
                </a:ext>
              </a:extLst>
            </p:cNvPr>
            <p:cNvSpPr txBox="1"/>
            <p:nvPr/>
          </p:nvSpPr>
          <p:spPr>
            <a:xfrm>
              <a:off x="665801" y="1588202"/>
              <a:ext cx="3219079" cy="1631216"/>
            </a:xfrm>
            <a:prstGeom prst="rect">
              <a:avLst/>
            </a:prstGeom>
            <a:noFill/>
          </p:spPr>
          <p:txBody>
            <a:bodyPr wrap="square" rtlCol="0">
              <a:spAutoFit/>
            </a:bodyPr>
            <a:lstStyle/>
            <a:p>
              <a:r>
                <a:rPr lang="en-GB" sz="2000" dirty="0">
                  <a:cs typeface="Calibri" panose="020F0502020204030204" pitchFamily="34" charset="0"/>
                </a:rPr>
                <a:t>“at </a:t>
              </a:r>
              <a:r>
                <a:rPr lang="en-GB" sz="2000" dirty="0">
                  <a:solidFill>
                    <a:srgbClr val="FF0000"/>
                  </a:solidFill>
                  <a:cs typeface="Calibri" panose="020F0502020204030204" pitchFamily="34" charset="0"/>
                </a:rPr>
                <a:t>2 degrees</a:t>
              </a:r>
              <a:r>
                <a:rPr lang="en-GB" sz="2000" dirty="0">
                  <a:cs typeface="Calibri" panose="020F0502020204030204" pitchFamily="34" charset="0"/>
                </a:rPr>
                <a:t>, we start getting into scenarios that make most </a:t>
              </a:r>
              <a:r>
                <a:rPr lang="en-GB" sz="2000" dirty="0">
                  <a:solidFill>
                    <a:srgbClr val="FF0000"/>
                  </a:solidFill>
                  <a:cs typeface="Calibri" panose="020F0502020204030204" pitchFamily="34" charset="0"/>
                </a:rPr>
                <a:t>dystopian</a:t>
              </a:r>
              <a:r>
                <a:rPr lang="en-GB" sz="2000" dirty="0">
                  <a:cs typeface="Calibri" panose="020F0502020204030204" pitchFamily="34" charset="0"/>
                </a:rPr>
                <a:t> horror movies look like children’s colouring books”</a:t>
              </a:r>
            </a:p>
          </p:txBody>
        </p:sp>
      </p:grpSp>
      <p:sp>
        <p:nvSpPr>
          <p:cNvPr id="5" name="TextBox 4">
            <a:extLst>
              <a:ext uri="{FF2B5EF4-FFF2-40B4-BE49-F238E27FC236}">
                <a16:creationId xmlns:a16="http://schemas.microsoft.com/office/drawing/2014/main" id="{749DC41D-914A-2D49-BBA0-5EA6914F1B11}"/>
              </a:ext>
            </a:extLst>
          </p:cNvPr>
          <p:cNvSpPr txBox="1"/>
          <p:nvPr/>
        </p:nvSpPr>
        <p:spPr>
          <a:xfrm>
            <a:off x="1732823" y="3572023"/>
            <a:ext cx="2191626" cy="246221"/>
          </a:xfrm>
          <a:prstGeom prst="rect">
            <a:avLst/>
          </a:prstGeom>
          <a:noFill/>
        </p:spPr>
        <p:txBody>
          <a:bodyPr wrap="none" rtlCol="0">
            <a:spAutoFit/>
          </a:bodyPr>
          <a:lstStyle/>
          <a:p>
            <a:r>
              <a:rPr lang="en-GB" sz="1000" dirty="0">
                <a:hlinkClick r:id="rId3"/>
              </a:rPr>
              <a:t>UN Secretary General, 4 April 2022</a:t>
            </a:r>
            <a:endParaRPr lang="en-GB" sz="1000" dirty="0"/>
          </a:p>
        </p:txBody>
      </p:sp>
      <p:sp>
        <p:nvSpPr>
          <p:cNvPr id="13" name="TextBox 12">
            <a:extLst>
              <a:ext uri="{FF2B5EF4-FFF2-40B4-BE49-F238E27FC236}">
                <a16:creationId xmlns:a16="http://schemas.microsoft.com/office/drawing/2014/main" id="{7FDC2C07-7E49-49B5-BA27-F7BE26C94B34}"/>
              </a:ext>
            </a:extLst>
          </p:cNvPr>
          <p:cNvSpPr txBox="1"/>
          <p:nvPr/>
        </p:nvSpPr>
        <p:spPr>
          <a:xfrm>
            <a:off x="0" y="0"/>
            <a:ext cx="9144000" cy="461665"/>
          </a:xfrm>
          <a:prstGeom prst="rect">
            <a:avLst/>
          </a:prstGeom>
          <a:solidFill>
            <a:schemeClr val="tx1"/>
          </a:solidFill>
        </p:spPr>
        <p:txBody>
          <a:bodyPr wrap="square">
            <a:spAutoFit/>
          </a:bodyPr>
          <a:lstStyle/>
          <a:p>
            <a:pPr algn="ctr" rtl="0">
              <a:defRPr sz="1400" b="0" i="0" u="none" strike="noStrike" kern="1200" spc="0" baseline="0">
                <a:solidFill>
                  <a:srgbClr val="000000">
                    <a:lumMod val="65000"/>
                    <a:lumOff val="35000"/>
                  </a:srgbClr>
                </a:solidFill>
                <a:latin typeface="Arial" panose="020B0604020202020204" pitchFamily="34" charset="0"/>
                <a:ea typeface="+mn-ea"/>
                <a:cs typeface="Arial" panose="020B0604020202020204" pitchFamily="34" charset="0"/>
              </a:defRPr>
            </a:pPr>
            <a:r>
              <a:rPr lang="en-GB" sz="2400" dirty="0">
                <a:solidFill>
                  <a:schemeClr val="bg1"/>
                </a:solidFill>
                <a:latin typeface="Arial" panose="020B0604020202020204" pitchFamily="34" charset="0"/>
                <a:cs typeface="Arial" panose="020B0604020202020204" pitchFamily="34" charset="0"/>
              </a:rPr>
              <a:t>The task is huge, the mission is critical</a:t>
            </a:r>
          </a:p>
        </p:txBody>
      </p:sp>
    </p:spTree>
    <p:extLst>
      <p:ext uri="{BB962C8B-B14F-4D97-AF65-F5344CB8AC3E}">
        <p14:creationId xmlns:p14="http://schemas.microsoft.com/office/powerpoint/2010/main" val="1638915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hlinkClick r:id="rId2"/>
            <a:extLst>
              <a:ext uri="{FF2B5EF4-FFF2-40B4-BE49-F238E27FC236}">
                <a16:creationId xmlns:a16="http://schemas.microsoft.com/office/drawing/2014/main" id="{A87EDBB4-A912-4694-86F2-7BB763F2E62A}"/>
              </a:ext>
            </a:extLst>
          </p:cNvPr>
          <p:cNvPicPr>
            <a:picLocks noChangeAspect="1"/>
          </p:cNvPicPr>
          <p:nvPr/>
        </p:nvPicPr>
        <p:blipFill rotWithShape="1">
          <a:blip r:embed="rId3"/>
          <a:srcRect l="16470" t="42667" r="37671" b="6473"/>
          <a:stretch/>
        </p:blipFill>
        <p:spPr>
          <a:xfrm>
            <a:off x="4048857" y="1186569"/>
            <a:ext cx="5007679" cy="3355450"/>
          </a:xfrm>
          <a:prstGeom prst="rect">
            <a:avLst/>
          </a:prstGeom>
        </p:spPr>
      </p:pic>
      <p:pic>
        <p:nvPicPr>
          <p:cNvPr id="8" name="Picture 7">
            <a:hlinkClick r:id="rId4"/>
            <a:extLst>
              <a:ext uri="{FF2B5EF4-FFF2-40B4-BE49-F238E27FC236}">
                <a16:creationId xmlns:a16="http://schemas.microsoft.com/office/drawing/2014/main" id="{92A62D37-9650-4785-B2E5-9FE75030563A}"/>
              </a:ext>
            </a:extLst>
          </p:cNvPr>
          <p:cNvPicPr>
            <a:picLocks noChangeAspect="1"/>
          </p:cNvPicPr>
          <p:nvPr/>
        </p:nvPicPr>
        <p:blipFill rotWithShape="1">
          <a:blip r:embed="rId5"/>
          <a:srcRect l="15630" t="11375" r="39820"/>
          <a:stretch/>
        </p:blipFill>
        <p:spPr>
          <a:xfrm>
            <a:off x="0" y="585089"/>
            <a:ext cx="3792773" cy="4558411"/>
          </a:xfrm>
          <a:prstGeom prst="rect">
            <a:avLst/>
          </a:prstGeom>
        </p:spPr>
      </p:pic>
      <p:sp>
        <p:nvSpPr>
          <p:cNvPr id="9" name="TextBox 8">
            <a:extLst>
              <a:ext uri="{FF2B5EF4-FFF2-40B4-BE49-F238E27FC236}">
                <a16:creationId xmlns:a16="http://schemas.microsoft.com/office/drawing/2014/main" id="{51C5F3FA-FF6D-4BAE-9DDC-9532EBD7E5D8}"/>
              </a:ext>
            </a:extLst>
          </p:cNvPr>
          <p:cNvSpPr txBox="1"/>
          <p:nvPr/>
        </p:nvSpPr>
        <p:spPr>
          <a:xfrm>
            <a:off x="0" y="0"/>
            <a:ext cx="9144000" cy="461665"/>
          </a:xfrm>
          <a:prstGeom prst="rect">
            <a:avLst/>
          </a:prstGeom>
          <a:solidFill>
            <a:schemeClr val="tx1"/>
          </a:solidFill>
        </p:spPr>
        <p:txBody>
          <a:bodyPr wrap="square">
            <a:spAutoFit/>
          </a:bodyPr>
          <a:lstStyle/>
          <a:p>
            <a:pPr algn="ctr" rtl="0">
              <a:defRPr sz="1400" b="0" i="0" u="none" strike="noStrike" kern="1200" spc="0" baseline="0">
                <a:solidFill>
                  <a:srgbClr val="000000">
                    <a:lumMod val="65000"/>
                    <a:lumOff val="35000"/>
                  </a:srgbClr>
                </a:solidFill>
                <a:latin typeface="Arial" panose="020B0604020202020204" pitchFamily="34" charset="0"/>
                <a:ea typeface="+mn-ea"/>
                <a:cs typeface="Arial" panose="020B0604020202020204" pitchFamily="34" charset="0"/>
              </a:defRPr>
            </a:pPr>
            <a:r>
              <a:rPr lang="en-GB" sz="2400" dirty="0">
                <a:solidFill>
                  <a:schemeClr val="bg1"/>
                </a:solidFill>
                <a:latin typeface="Arial" panose="020B0604020202020204" pitchFamily="34" charset="0"/>
                <a:cs typeface="Arial" panose="020B0604020202020204" pitchFamily="34" charset="0"/>
              </a:rPr>
              <a:t>Is my microphone on, can anyone hear me?</a:t>
            </a:r>
          </a:p>
        </p:txBody>
      </p:sp>
      <p:sp>
        <p:nvSpPr>
          <p:cNvPr id="10" name="TextBox 9">
            <a:extLst>
              <a:ext uri="{FF2B5EF4-FFF2-40B4-BE49-F238E27FC236}">
                <a16:creationId xmlns:a16="http://schemas.microsoft.com/office/drawing/2014/main" id="{1DB46832-32DE-4AF7-B030-402E04BA9ABA}"/>
              </a:ext>
            </a:extLst>
          </p:cNvPr>
          <p:cNvSpPr txBox="1"/>
          <p:nvPr/>
        </p:nvSpPr>
        <p:spPr>
          <a:xfrm>
            <a:off x="1783889" y="2464184"/>
            <a:ext cx="2008884" cy="400110"/>
          </a:xfrm>
          <a:prstGeom prst="rect">
            <a:avLst/>
          </a:prstGeom>
          <a:solidFill>
            <a:schemeClr val="tx1"/>
          </a:solidFill>
        </p:spPr>
        <p:txBody>
          <a:bodyPr wrap="none" rtlCol="0">
            <a:spAutoFit/>
          </a:bodyPr>
          <a:lstStyle/>
          <a:p>
            <a:pPr algn="ctr"/>
            <a:r>
              <a:rPr lang="en-GB" sz="2000" dirty="0">
                <a:solidFill>
                  <a:schemeClr val="bg1"/>
                </a:solidFill>
              </a:rPr>
              <a:t>December 2023</a:t>
            </a:r>
          </a:p>
        </p:txBody>
      </p:sp>
      <p:sp>
        <p:nvSpPr>
          <p:cNvPr id="11" name="TextBox 10">
            <a:extLst>
              <a:ext uri="{FF2B5EF4-FFF2-40B4-BE49-F238E27FC236}">
                <a16:creationId xmlns:a16="http://schemas.microsoft.com/office/drawing/2014/main" id="{A57E1DFA-F920-4226-8188-D5A76525F2C3}"/>
              </a:ext>
            </a:extLst>
          </p:cNvPr>
          <p:cNvSpPr txBox="1"/>
          <p:nvPr/>
        </p:nvSpPr>
        <p:spPr>
          <a:xfrm>
            <a:off x="6552696" y="4630038"/>
            <a:ext cx="1309975" cy="400110"/>
          </a:xfrm>
          <a:prstGeom prst="rect">
            <a:avLst/>
          </a:prstGeom>
          <a:solidFill>
            <a:schemeClr val="tx1"/>
          </a:solidFill>
        </p:spPr>
        <p:txBody>
          <a:bodyPr wrap="none" rtlCol="0">
            <a:spAutoFit/>
          </a:bodyPr>
          <a:lstStyle/>
          <a:p>
            <a:pPr algn="ctr"/>
            <a:r>
              <a:rPr lang="en-GB" sz="2000" dirty="0">
                <a:solidFill>
                  <a:schemeClr val="bg1"/>
                </a:solidFill>
              </a:rPr>
              <a:t>May 2024</a:t>
            </a:r>
          </a:p>
        </p:txBody>
      </p:sp>
    </p:spTree>
    <p:extLst>
      <p:ext uri="{BB962C8B-B14F-4D97-AF65-F5344CB8AC3E}">
        <p14:creationId xmlns:p14="http://schemas.microsoft.com/office/powerpoint/2010/main" val="2716328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hlinkClick r:id="rId2"/>
            <a:extLst>
              <a:ext uri="{FF2B5EF4-FFF2-40B4-BE49-F238E27FC236}">
                <a16:creationId xmlns:a16="http://schemas.microsoft.com/office/drawing/2014/main" id="{019B591E-EC74-43AA-AF5C-8922B6EAEA93}"/>
              </a:ext>
            </a:extLst>
          </p:cNvPr>
          <p:cNvPicPr>
            <a:picLocks noChangeAspect="1"/>
          </p:cNvPicPr>
          <p:nvPr/>
        </p:nvPicPr>
        <p:blipFill rotWithShape="1">
          <a:blip r:embed="rId3"/>
          <a:srcRect l="535" t="1160" r="3087" b="1273"/>
          <a:stretch/>
        </p:blipFill>
        <p:spPr>
          <a:xfrm>
            <a:off x="2159608" y="734250"/>
            <a:ext cx="5732890" cy="3363401"/>
          </a:xfrm>
          <a:prstGeom prst="rect">
            <a:avLst/>
          </a:prstGeom>
        </p:spPr>
      </p:pic>
      <p:sp>
        <p:nvSpPr>
          <p:cNvPr id="8" name="TextBox 7">
            <a:extLst>
              <a:ext uri="{FF2B5EF4-FFF2-40B4-BE49-F238E27FC236}">
                <a16:creationId xmlns:a16="http://schemas.microsoft.com/office/drawing/2014/main" id="{0B8BB139-0055-4664-A739-8B5F4970431B}"/>
              </a:ext>
            </a:extLst>
          </p:cNvPr>
          <p:cNvSpPr txBox="1"/>
          <p:nvPr/>
        </p:nvSpPr>
        <p:spPr>
          <a:xfrm>
            <a:off x="7776997" y="2450603"/>
            <a:ext cx="598241" cy="300082"/>
          </a:xfrm>
          <a:prstGeom prst="rect">
            <a:avLst/>
          </a:prstGeom>
          <a:noFill/>
        </p:spPr>
        <p:txBody>
          <a:bodyPr wrap="none" rtlCol="0">
            <a:spAutoFit/>
          </a:bodyPr>
          <a:lstStyle/>
          <a:p>
            <a:r>
              <a:rPr lang="en-GB" dirty="0"/>
              <a:t>Road</a:t>
            </a:r>
          </a:p>
        </p:txBody>
      </p:sp>
      <p:sp>
        <p:nvSpPr>
          <p:cNvPr id="9" name="TextBox 8">
            <a:extLst>
              <a:ext uri="{FF2B5EF4-FFF2-40B4-BE49-F238E27FC236}">
                <a16:creationId xmlns:a16="http://schemas.microsoft.com/office/drawing/2014/main" id="{CE7DF9C4-3728-40BC-B4F2-48C15887CAE9}"/>
              </a:ext>
            </a:extLst>
          </p:cNvPr>
          <p:cNvSpPr txBox="1"/>
          <p:nvPr/>
        </p:nvSpPr>
        <p:spPr>
          <a:xfrm>
            <a:off x="7776997" y="1652920"/>
            <a:ext cx="482824" cy="300082"/>
          </a:xfrm>
          <a:prstGeom prst="rect">
            <a:avLst/>
          </a:prstGeom>
          <a:noFill/>
        </p:spPr>
        <p:txBody>
          <a:bodyPr wrap="none" rtlCol="0">
            <a:spAutoFit/>
          </a:bodyPr>
          <a:lstStyle/>
          <a:p>
            <a:r>
              <a:rPr lang="en-GB" dirty="0"/>
              <a:t>Rail</a:t>
            </a:r>
          </a:p>
        </p:txBody>
      </p:sp>
      <p:sp>
        <p:nvSpPr>
          <p:cNvPr id="10" name="TextBox 9">
            <a:extLst>
              <a:ext uri="{FF2B5EF4-FFF2-40B4-BE49-F238E27FC236}">
                <a16:creationId xmlns:a16="http://schemas.microsoft.com/office/drawing/2014/main" id="{43488D06-23C7-4675-9723-81160FB8003F}"/>
              </a:ext>
            </a:extLst>
          </p:cNvPr>
          <p:cNvSpPr txBox="1"/>
          <p:nvPr/>
        </p:nvSpPr>
        <p:spPr>
          <a:xfrm>
            <a:off x="7776997" y="1465734"/>
            <a:ext cx="857927" cy="300082"/>
          </a:xfrm>
          <a:prstGeom prst="rect">
            <a:avLst/>
          </a:prstGeom>
          <a:noFill/>
        </p:spPr>
        <p:txBody>
          <a:bodyPr wrap="none" rtlCol="0">
            <a:spAutoFit/>
          </a:bodyPr>
          <a:lstStyle/>
          <a:p>
            <a:r>
              <a:rPr lang="en-GB" dirty="0"/>
              <a:t>Shipping</a:t>
            </a:r>
          </a:p>
        </p:txBody>
      </p:sp>
      <p:sp>
        <p:nvSpPr>
          <p:cNvPr id="11" name="TextBox 10">
            <a:extLst>
              <a:ext uri="{FF2B5EF4-FFF2-40B4-BE49-F238E27FC236}">
                <a16:creationId xmlns:a16="http://schemas.microsoft.com/office/drawing/2014/main" id="{3D85C605-2D17-450A-8BB5-9F2AAE1626DA}"/>
              </a:ext>
            </a:extLst>
          </p:cNvPr>
          <p:cNvSpPr txBox="1"/>
          <p:nvPr/>
        </p:nvSpPr>
        <p:spPr>
          <a:xfrm>
            <a:off x="7776997" y="1278547"/>
            <a:ext cx="797078" cy="300082"/>
          </a:xfrm>
          <a:prstGeom prst="rect">
            <a:avLst/>
          </a:prstGeom>
          <a:noFill/>
        </p:spPr>
        <p:txBody>
          <a:bodyPr wrap="none" rtlCol="0">
            <a:spAutoFit/>
          </a:bodyPr>
          <a:lstStyle/>
          <a:p>
            <a:r>
              <a:rPr lang="en-GB" dirty="0"/>
              <a:t>Aviation</a:t>
            </a:r>
          </a:p>
        </p:txBody>
      </p:sp>
      <p:sp>
        <p:nvSpPr>
          <p:cNvPr id="13" name="Rectangle 12">
            <a:extLst>
              <a:ext uri="{FF2B5EF4-FFF2-40B4-BE49-F238E27FC236}">
                <a16:creationId xmlns:a16="http://schemas.microsoft.com/office/drawing/2014/main" id="{95B81D4C-6C7A-43C4-82DA-545F91E248E7}"/>
              </a:ext>
            </a:extLst>
          </p:cNvPr>
          <p:cNvSpPr/>
          <p:nvPr/>
        </p:nvSpPr>
        <p:spPr>
          <a:xfrm>
            <a:off x="71562" y="4097651"/>
            <a:ext cx="8977022" cy="1015663"/>
          </a:xfrm>
          <a:prstGeom prst="rect">
            <a:avLst/>
          </a:prstGeom>
        </p:spPr>
        <p:txBody>
          <a:bodyPr wrap="square">
            <a:spAutoFit/>
          </a:bodyPr>
          <a:lstStyle/>
          <a:p>
            <a:r>
              <a:rPr lang="en-GB" sz="1000" dirty="0">
                <a:cs typeface="Calibri" panose="020F0502020204030204" pitchFamily="34" charset="0"/>
              </a:rPr>
              <a:t>Sources</a:t>
            </a:r>
          </a:p>
          <a:p>
            <a:r>
              <a:rPr lang="en-GB" sz="1000" dirty="0">
                <a:cs typeface="Calibri" panose="020F0502020204030204" pitchFamily="34" charset="0"/>
              </a:rPr>
              <a:t>IEA (2023), Greenhouse Gas Emissions from Energy (</a:t>
            </a:r>
            <a:r>
              <a:rPr lang="en-GB" sz="1000" dirty="0">
                <a:cs typeface="Calibri" panose="020F0502020204030204" pitchFamily="34" charset="0"/>
                <a:hlinkClick r:id="rId4"/>
              </a:rPr>
              <a:t>https://www.iea.org/data-and-statistics/data-product/greenhouse-gas-emissions-from-energy</a:t>
            </a:r>
            <a:r>
              <a:rPr lang="en-GB" sz="1000" dirty="0">
                <a:cs typeface="Calibri" panose="020F0502020204030204" pitchFamily="34" charset="0"/>
              </a:rPr>
              <a:t>).</a:t>
            </a:r>
          </a:p>
          <a:p>
            <a:endParaRPr lang="en-GB" sz="1000" dirty="0">
              <a:cs typeface="Calibri" panose="020F0502020204030204" pitchFamily="34" charset="0"/>
            </a:endParaRPr>
          </a:p>
          <a:p>
            <a:r>
              <a:rPr lang="en-GB" sz="1000" dirty="0">
                <a:cs typeface="Calibri" panose="020F0502020204030204" pitchFamily="34" charset="0"/>
              </a:rPr>
              <a:t>Notes</a:t>
            </a:r>
          </a:p>
          <a:p>
            <a:r>
              <a:rPr lang="en-GB" sz="1000" b="1" dirty="0">
                <a:cs typeface="Calibri" panose="020F0502020204030204" pitchFamily="34" charset="0"/>
              </a:rPr>
              <a:t>Direct emissions from fossil fuel combustion for transport</a:t>
            </a:r>
            <a:r>
              <a:rPr lang="en-GB" sz="1000" dirty="0">
                <a:cs typeface="Calibri" panose="020F0502020204030204" pitchFamily="34" charset="0"/>
              </a:rPr>
              <a:t>. Upstream emissions incurred during fossil fuel extraction and electricity generation are not included, and the combustion of biofuels is treated as non-emitting on a net basis.</a:t>
            </a:r>
          </a:p>
        </p:txBody>
      </p:sp>
      <p:sp>
        <p:nvSpPr>
          <p:cNvPr id="14" name="TextBox 13">
            <a:extLst>
              <a:ext uri="{FF2B5EF4-FFF2-40B4-BE49-F238E27FC236}">
                <a16:creationId xmlns:a16="http://schemas.microsoft.com/office/drawing/2014/main" id="{39651577-1E56-473D-A459-86695FE4BB3E}"/>
              </a:ext>
            </a:extLst>
          </p:cNvPr>
          <p:cNvSpPr txBox="1"/>
          <p:nvPr/>
        </p:nvSpPr>
        <p:spPr>
          <a:xfrm>
            <a:off x="0" y="0"/>
            <a:ext cx="9144000" cy="461665"/>
          </a:xfrm>
          <a:prstGeom prst="rect">
            <a:avLst/>
          </a:prstGeom>
          <a:solidFill>
            <a:schemeClr val="tx1"/>
          </a:solidFill>
        </p:spPr>
        <p:txBody>
          <a:bodyPr wrap="square">
            <a:spAutoFit/>
          </a:bodyPr>
          <a:lstStyle/>
          <a:p>
            <a:pPr algn="ctr" rtl="0">
              <a:defRPr sz="1400" b="0" i="0" u="none" strike="noStrike" kern="1200" spc="0" baseline="0">
                <a:solidFill>
                  <a:srgbClr val="000000">
                    <a:lumMod val="65000"/>
                    <a:lumOff val="35000"/>
                  </a:srgbClr>
                </a:solidFill>
                <a:latin typeface="Arial" panose="020B0604020202020204" pitchFamily="34" charset="0"/>
                <a:ea typeface="+mn-ea"/>
                <a:cs typeface="Arial" panose="020B0604020202020204" pitchFamily="34" charset="0"/>
              </a:defRPr>
            </a:pPr>
            <a:r>
              <a:rPr lang="en-GB" sz="2400" dirty="0">
                <a:solidFill>
                  <a:schemeClr val="bg1"/>
                </a:solidFill>
                <a:latin typeface="Arial" panose="020B0604020202020204" pitchFamily="34" charset="0"/>
                <a:cs typeface="Arial" panose="020B0604020202020204" pitchFamily="34" charset="0"/>
              </a:rPr>
              <a:t>Let’s just worry about transport and its direct emissions</a:t>
            </a:r>
          </a:p>
        </p:txBody>
      </p:sp>
      <p:sp>
        <p:nvSpPr>
          <p:cNvPr id="15" name="Rectangle 14">
            <a:extLst>
              <a:ext uri="{FF2B5EF4-FFF2-40B4-BE49-F238E27FC236}">
                <a16:creationId xmlns:a16="http://schemas.microsoft.com/office/drawing/2014/main" id="{DB10DA7C-CBC9-45BB-9ED6-1A0F713FC70A}"/>
              </a:ext>
            </a:extLst>
          </p:cNvPr>
          <p:cNvSpPr/>
          <p:nvPr/>
        </p:nvSpPr>
        <p:spPr>
          <a:xfrm>
            <a:off x="3192195" y="2999648"/>
            <a:ext cx="4033475" cy="307777"/>
          </a:xfrm>
          <a:prstGeom prst="rect">
            <a:avLst/>
          </a:prstGeom>
        </p:spPr>
        <p:txBody>
          <a:bodyPr wrap="none">
            <a:spAutoFit/>
          </a:bodyPr>
          <a:lstStyle/>
          <a:p>
            <a:pPr algn="ctr">
              <a:defRPr sz="1400" b="0" i="0" u="none" strike="noStrike" kern="1200" spc="0" baseline="0">
                <a:solidFill>
                  <a:srgbClr val="000000">
                    <a:lumMod val="65000"/>
                    <a:lumOff val="35000"/>
                  </a:srgbClr>
                </a:solidFill>
                <a:latin typeface="Arial" panose="020B0604020202020204" pitchFamily="34" charset="0"/>
                <a:ea typeface="+mn-ea"/>
                <a:cs typeface="Arial" panose="020B0604020202020204" pitchFamily="34" charset="0"/>
              </a:defRPr>
            </a:pPr>
            <a:r>
              <a:rPr lang="en-GB" sz="1400" dirty="0">
                <a:solidFill>
                  <a:schemeClr val="bg1"/>
                </a:solidFill>
                <a:latin typeface="Arial" panose="020B0604020202020204" pitchFamily="34" charset="0"/>
                <a:cs typeface="Arial" panose="020B0604020202020204" pitchFamily="34" charset="0"/>
              </a:rPr>
              <a:t>Global CO2 emissions from transport 1990-2022</a:t>
            </a:r>
          </a:p>
        </p:txBody>
      </p:sp>
      <p:sp>
        <p:nvSpPr>
          <p:cNvPr id="16" name="TextBox 15">
            <a:hlinkClick r:id="rId5"/>
            <a:extLst>
              <a:ext uri="{FF2B5EF4-FFF2-40B4-BE49-F238E27FC236}">
                <a16:creationId xmlns:a16="http://schemas.microsoft.com/office/drawing/2014/main" id="{AC1216DB-D665-4273-A641-B3BEB081E7F6}"/>
              </a:ext>
            </a:extLst>
          </p:cNvPr>
          <p:cNvSpPr txBox="1"/>
          <p:nvPr/>
        </p:nvSpPr>
        <p:spPr>
          <a:xfrm>
            <a:off x="122895" y="1617956"/>
            <a:ext cx="1589596" cy="1131079"/>
          </a:xfrm>
          <a:prstGeom prst="rect">
            <a:avLst/>
          </a:prstGeom>
          <a:noFill/>
        </p:spPr>
        <p:txBody>
          <a:bodyPr wrap="square" rtlCol="0">
            <a:spAutoFit/>
          </a:bodyPr>
          <a:lstStyle/>
          <a:p>
            <a:r>
              <a:rPr lang="en-GB" dirty="0"/>
              <a:t>Transport accounts for around one-fifth of global CO2 emissions</a:t>
            </a:r>
          </a:p>
        </p:txBody>
      </p:sp>
      <p:sp>
        <p:nvSpPr>
          <p:cNvPr id="17" name="TextBox 16">
            <a:extLst>
              <a:ext uri="{FF2B5EF4-FFF2-40B4-BE49-F238E27FC236}">
                <a16:creationId xmlns:a16="http://schemas.microsoft.com/office/drawing/2014/main" id="{F274F75E-17A1-4203-BC6E-229F94B39DF1}"/>
              </a:ext>
            </a:extLst>
          </p:cNvPr>
          <p:cNvSpPr txBox="1"/>
          <p:nvPr/>
        </p:nvSpPr>
        <p:spPr>
          <a:xfrm rot="16200000">
            <a:off x="1418529" y="1965943"/>
            <a:ext cx="1213795" cy="300082"/>
          </a:xfrm>
          <a:prstGeom prst="rect">
            <a:avLst/>
          </a:prstGeom>
          <a:noFill/>
        </p:spPr>
        <p:txBody>
          <a:bodyPr wrap="none" rtlCol="0">
            <a:spAutoFit/>
          </a:bodyPr>
          <a:lstStyle/>
          <a:p>
            <a:pPr algn="ctr"/>
            <a:r>
              <a:rPr lang="en-GB" dirty="0"/>
              <a:t>Billion tonnes</a:t>
            </a:r>
          </a:p>
        </p:txBody>
      </p:sp>
      <p:cxnSp>
        <p:nvCxnSpPr>
          <p:cNvPr id="19" name="Straight Connector 18">
            <a:extLst>
              <a:ext uri="{FF2B5EF4-FFF2-40B4-BE49-F238E27FC236}">
                <a16:creationId xmlns:a16="http://schemas.microsoft.com/office/drawing/2014/main" id="{59ADD5DC-5D98-4285-BB98-303024296AE2}"/>
              </a:ext>
            </a:extLst>
          </p:cNvPr>
          <p:cNvCxnSpPr>
            <a:cxnSpLocks/>
          </p:cNvCxnSpPr>
          <p:nvPr/>
        </p:nvCxnSpPr>
        <p:spPr>
          <a:xfrm flipV="1">
            <a:off x="2459691" y="2399682"/>
            <a:ext cx="5411883" cy="3465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2EBA2E5-2B52-4CD3-BF1B-CB358893371C}"/>
              </a:ext>
            </a:extLst>
          </p:cNvPr>
          <p:cNvSpPr txBox="1"/>
          <p:nvPr/>
        </p:nvSpPr>
        <p:spPr>
          <a:xfrm>
            <a:off x="7892498" y="2265909"/>
            <a:ext cx="1156086" cy="300082"/>
          </a:xfrm>
          <a:prstGeom prst="rect">
            <a:avLst/>
          </a:prstGeom>
          <a:noFill/>
        </p:spPr>
        <p:txBody>
          <a:bodyPr wrap="none" rtlCol="0">
            <a:spAutoFit/>
          </a:bodyPr>
          <a:lstStyle/>
          <a:p>
            <a:r>
              <a:rPr lang="en-GB" dirty="0">
                <a:solidFill>
                  <a:srgbClr val="FF0000"/>
                </a:solidFill>
              </a:rPr>
              <a:t>55% of 2010</a:t>
            </a:r>
          </a:p>
        </p:txBody>
      </p:sp>
      <p:cxnSp>
        <p:nvCxnSpPr>
          <p:cNvPr id="28" name="Straight Connector 27">
            <a:extLst>
              <a:ext uri="{FF2B5EF4-FFF2-40B4-BE49-F238E27FC236}">
                <a16:creationId xmlns:a16="http://schemas.microsoft.com/office/drawing/2014/main" id="{4C3D3983-6DA5-4AD2-B7E7-7CC6C1B0FF65}"/>
              </a:ext>
            </a:extLst>
          </p:cNvPr>
          <p:cNvCxnSpPr/>
          <p:nvPr/>
        </p:nvCxnSpPr>
        <p:spPr>
          <a:xfrm flipV="1">
            <a:off x="5815173" y="863029"/>
            <a:ext cx="0" cy="269182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9116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68066D-C557-46D4-90F8-C1552586A618}"/>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a:t>World leading?</a:t>
            </a:r>
          </a:p>
        </p:txBody>
      </p:sp>
    </p:spTree>
    <p:extLst>
      <p:ext uri="{BB962C8B-B14F-4D97-AF65-F5344CB8AC3E}">
        <p14:creationId xmlns:p14="http://schemas.microsoft.com/office/powerpoint/2010/main" val="2902636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a:extLst>
              <a:ext uri="{FF2B5EF4-FFF2-40B4-BE49-F238E27FC236}">
                <a16:creationId xmlns:a16="http://schemas.microsoft.com/office/drawing/2014/main" id="{34D8A00D-CB05-3709-7F51-4EF3949C9738}"/>
              </a:ext>
            </a:extLst>
          </p:cNvPr>
          <p:cNvGraphicFramePr>
            <a:graphicFrameLocks/>
          </p:cNvGraphicFramePr>
          <p:nvPr>
            <p:extLst>
              <p:ext uri="{D42A27DB-BD31-4B8C-83A1-F6EECF244321}">
                <p14:modId xmlns:p14="http://schemas.microsoft.com/office/powerpoint/2010/main" val="937220620"/>
              </p:ext>
            </p:extLst>
          </p:nvPr>
        </p:nvGraphicFramePr>
        <p:xfrm>
          <a:off x="0" y="889580"/>
          <a:ext cx="9067800" cy="429506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44EFC0F9-E34A-DBA9-05A5-E1274C5CED28}"/>
              </a:ext>
            </a:extLst>
          </p:cNvPr>
          <p:cNvSpPr txBox="1"/>
          <p:nvPr/>
        </p:nvSpPr>
        <p:spPr>
          <a:xfrm>
            <a:off x="0" y="0"/>
            <a:ext cx="9144000" cy="830997"/>
          </a:xfrm>
          <a:prstGeom prst="rect">
            <a:avLst/>
          </a:prstGeom>
          <a:solidFill>
            <a:schemeClr val="tx1"/>
          </a:solidFill>
        </p:spPr>
        <p:txBody>
          <a:bodyPr wrap="square">
            <a:spAutoFit/>
          </a:bodyPr>
          <a:lstStyle/>
          <a:p>
            <a:pPr algn="ctr" rtl="0">
              <a:defRPr sz="1400" b="0" i="0" u="none" strike="noStrike" kern="1200" spc="0" baseline="0">
                <a:solidFill>
                  <a:srgbClr val="000000">
                    <a:lumMod val="65000"/>
                    <a:lumOff val="35000"/>
                  </a:srgbClr>
                </a:solidFill>
                <a:latin typeface="Arial" panose="020B0604020202020204" pitchFamily="34" charset="0"/>
                <a:ea typeface="+mn-ea"/>
                <a:cs typeface="Arial" panose="020B0604020202020204" pitchFamily="34" charset="0"/>
              </a:defRPr>
            </a:pPr>
            <a:r>
              <a:rPr lang="en-GB" sz="2400" dirty="0">
                <a:solidFill>
                  <a:schemeClr val="bg1"/>
                </a:solidFill>
                <a:latin typeface="Arial" panose="020B0604020202020204" pitchFamily="34" charset="0"/>
                <a:cs typeface="Arial" panose="020B0604020202020204" pitchFamily="34" charset="0"/>
              </a:rPr>
              <a:t>2022 </a:t>
            </a:r>
            <a:r>
              <a:rPr lang="en-GB" sz="2400" b="1" dirty="0">
                <a:solidFill>
                  <a:schemeClr val="bg1"/>
                </a:solidFill>
                <a:latin typeface="Arial" panose="020B0604020202020204" pitchFamily="34" charset="0"/>
                <a:cs typeface="Arial" panose="020B0604020202020204" pitchFamily="34" charset="0"/>
              </a:rPr>
              <a:t>UK</a:t>
            </a:r>
            <a:r>
              <a:rPr lang="en-GB" sz="2400" dirty="0">
                <a:solidFill>
                  <a:schemeClr val="bg1"/>
                </a:solidFill>
                <a:latin typeface="Arial" panose="020B0604020202020204" pitchFamily="34" charset="0"/>
                <a:cs typeface="Arial" panose="020B0604020202020204" pitchFamily="34" charset="0"/>
              </a:rPr>
              <a:t> greenhouse gas emissions (final figures) </a:t>
            </a:r>
            <a:br>
              <a:rPr lang="en-GB" sz="2400" dirty="0">
                <a:solidFill>
                  <a:schemeClr val="bg1"/>
                </a:solidFill>
                <a:latin typeface="Arial" panose="020B0604020202020204" pitchFamily="34" charset="0"/>
                <a:cs typeface="Arial" panose="020B0604020202020204" pitchFamily="34" charset="0"/>
              </a:rPr>
            </a:br>
            <a:r>
              <a:rPr lang="en-GB" sz="2400" dirty="0">
                <a:solidFill>
                  <a:schemeClr val="bg1"/>
                </a:solidFill>
                <a:latin typeface="Arial" panose="020B0604020202020204" pitchFamily="34" charset="0"/>
                <a:cs typeface="Arial" panose="020B0604020202020204" pitchFamily="34" charset="0"/>
              </a:rPr>
              <a:t>by mode of transport (millions</a:t>
            </a:r>
            <a:r>
              <a:rPr lang="en-GB" sz="2400" baseline="0" dirty="0">
                <a:solidFill>
                  <a:schemeClr val="bg1"/>
                </a:solidFill>
                <a:latin typeface="Arial" panose="020B0604020202020204" pitchFamily="34" charset="0"/>
                <a:cs typeface="Arial" panose="020B0604020202020204" pitchFamily="34" charset="0"/>
              </a:rPr>
              <a:t> of tonnes)</a:t>
            </a:r>
            <a:r>
              <a:rPr lang="en-GB" sz="2400" dirty="0">
                <a:solidFill>
                  <a:schemeClr val="bg1"/>
                </a:solidFill>
                <a:latin typeface="Arial" panose="020B0604020202020204" pitchFamily="34" charset="0"/>
                <a:cs typeface="Arial" panose="020B0604020202020204" pitchFamily="34" charset="0"/>
              </a:rPr>
              <a:t> </a:t>
            </a:r>
          </a:p>
        </p:txBody>
      </p:sp>
      <p:sp>
        <p:nvSpPr>
          <p:cNvPr id="13" name="TextBox 12">
            <a:extLst>
              <a:ext uri="{FF2B5EF4-FFF2-40B4-BE49-F238E27FC236}">
                <a16:creationId xmlns:a16="http://schemas.microsoft.com/office/drawing/2014/main" id="{C468DE2E-1EF9-4FA7-1291-F9436FA03925}"/>
              </a:ext>
            </a:extLst>
          </p:cNvPr>
          <p:cNvSpPr txBox="1"/>
          <p:nvPr/>
        </p:nvSpPr>
        <p:spPr>
          <a:xfrm>
            <a:off x="5839682" y="2667780"/>
            <a:ext cx="1928733" cy="369332"/>
          </a:xfrm>
          <a:prstGeom prst="rect">
            <a:avLst/>
          </a:prstGeom>
          <a:solidFill>
            <a:schemeClr val="bg1"/>
          </a:solidFill>
        </p:spPr>
        <p:txBody>
          <a:bodyPr wrap="none" rtlCol="0">
            <a:spAutoFit/>
          </a:bodyPr>
          <a:lstStyle/>
          <a:p>
            <a:r>
              <a:rPr lang="en-GB" sz="1800" dirty="0"/>
              <a:t>% - share of total</a:t>
            </a:r>
          </a:p>
        </p:txBody>
      </p:sp>
      <p:sp>
        <p:nvSpPr>
          <p:cNvPr id="15" name="TextBox 14">
            <a:extLst>
              <a:ext uri="{FF2B5EF4-FFF2-40B4-BE49-F238E27FC236}">
                <a16:creationId xmlns:a16="http://schemas.microsoft.com/office/drawing/2014/main" id="{5E539211-CBE7-6F00-3A62-71C6369E0004}"/>
              </a:ext>
            </a:extLst>
          </p:cNvPr>
          <p:cNvSpPr txBox="1"/>
          <p:nvPr/>
        </p:nvSpPr>
        <p:spPr>
          <a:xfrm>
            <a:off x="8008606" y="1284514"/>
            <a:ext cx="646331" cy="369332"/>
          </a:xfrm>
          <a:prstGeom prst="rect">
            <a:avLst/>
          </a:prstGeom>
          <a:noFill/>
        </p:spPr>
        <p:txBody>
          <a:bodyPr wrap="none" rtlCol="0">
            <a:spAutoFit/>
          </a:bodyPr>
          <a:lstStyle/>
          <a:p>
            <a:pPr algn="ctr"/>
            <a:r>
              <a:rPr lang="en-GB" sz="1800" dirty="0"/>
              <a:t>40%</a:t>
            </a:r>
          </a:p>
        </p:txBody>
      </p:sp>
      <p:sp>
        <p:nvSpPr>
          <p:cNvPr id="16" name="TextBox 15">
            <a:extLst>
              <a:ext uri="{FF2B5EF4-FFF2-40B4-BE49-F238E27FC236}">
                <a16:creationId xmlns:a16="http://schemas.microsoft.com/office/drawing/2014/main" id="{652584BD-2574-5C49-EB20-68B7E5127550}"/>
              </a:ext>
            </a:extLst>
          </p:cNvPr>
          <p:cNvSpPr txBox="1"/>
          <p:nvPr/>
        </p:nvSpPr>
        <p:spPr>
          <a:xfrm>
            <a:off x="4938040" y="1661968"/>
            <a:ext cx="646331" cy="369332"/>
          </a:xfrm>
          <a:prstGeom prst="rect">
            <a:avLst/>
          </a:prstGeom>
          <a:noFill/>
        </p:spPr>
        <p:txBody>
          <a:bodyPr wrap="none" rtlCol="0">
            <a:spAutoFit/>
          </a:bodyPr>
          <a:lstStyle/>
          <a:p>
            <a:pPr algn="ctr"/>
            <a:r>
              <a:rPr lang="en-GB" sz="1800" dirty="0"/>
              <a:t>13%</a:t>
            </a:r>
          </a:p>
        </p:txBody>
      </p:sp>
      <p:sp>
        <p:nvSpPr>
          <p:cNvPr id="17" name="TextBox 16">
            <a:extLst>
              <a:ext uri="{FF2B5EF4-FFF2-40B4-BE49-F238E27FC236}">
                <a16:creationId xmlns:a16="http://schemas.microsoft.com/office/drawing/2014/main" id="{505E9F48-F8A8-E4B9-EB79-E1A3AC50FB6B}"/>
              </a:ext>
            </a:extLst>
          </p:cNvPr>
          <p:cNvSpPr txBox="1"/>
          <p:nvPr/>
        </p:nvSpPr>
        <p:spPr>
          <a:xfrm>
            <a:off x="4938039" y="2039468"/>
            <a:ext cx="646331" cy="369332"/>
          </a:xfrm>
          <a:prstGeom prst="rect">
            <a:avLst/>
          </a:prstGeom>
          <a:noFill/>
        </p:spPr>
        <p:txBody>
          <a:bodyPr wrap="none" rtlCol="0">
            <a:spAutoFit/>
          </a:bodyPr>
          <a:lstStyle/>
          <a:p>
            <a:pPr algn="ctr"/>
            <a:r>
              <a:rPr lang="en-GB" sz="1800" dirty="0"/>
              <a:t>13%</a:t>
            </a:r>
          </a:p>
        </p:txBody>
      </p:sp>
      <p:sp>
        <p:nvSpPr>
          <p:cNvPr id="18" name="TextBox 17">
            <a:extLst>
              <a:ext uri="{FF2B5EF4-FFF2-40B4-BE49-F238E27FC236}">
                <a16:creationId xmlns:a16="http://schemas.microsoft.com/office/drawing/2014/main" id="{22FE46B9-CC14-B4BD-6466-A0B2E194AB86}"/>
              </a:ext>
            </a:extLst>
          </p:cNvPr>
          <p:cNvSpPr txBox="1"/>
          <p:nvPr/>
        </p:nvSpPr>
        <p:spPr>
          <a:xfrm>
            <a:off x="3658341" y="2428661"/>
            <a:ext cx="518092" cy="369332"/>
          </a:xfrm>
          <a:prstGeom prst="rect">
            <a:avLst/>
          </a:prstGeom>
          <a:noFill/>
        </p:spPr>
        <p:txBody>
          <a:bodyPr wrap="none" rtlCol="0">
            <a:spAutoFit/>
          </a:bodyPr>
          <a:lstStyle/>
          <a:p>
            <a:pPr algn="ctr"/>
            <a:r>
              <a:rPr lang="en-GB" sz="1800" dirty="0"/>
              <a:t>2%</a:t>
            </a:r>
          </a:p>
        </p:txBody>
      </p:sp>
      <p:sp>
        <p:nvSpPr>
          <p:cNvPr id="19" name="TextBox 18">
            <a:extLst>
              <a:ext uri="{FF2B5EF4-FFF2-40B4-BE49-F238E27FC236}">
                <a16:creationId xmlns:a16="http://schemas.microsoft.com/office/drawing/2014/main" id="{556197AF-A345-C64A-F955-7973FA6274D8}"/>
              </a:ext>
            </a:extLst>
          </p:cNvPr>
          <p:cNvSpPr txBox="1"/>
          <p:nvPr/>
        </p:nvSpPr>
        <p:spPr>
          <a:xfrm>
            <a:off x="3591982" y="2797993"/>
            <a:ext cx="518092" cy="369332"/>
          </a:xfrm>
          <a:prstGeom prst="rect">
            <a:avLst/>
          </a:prstGeom>
          <a:noFill/>
        </p:spPr>
        <p:txBody>
          <a:bodyPr wrap="none" rtlCol="0">
            <a:spAutoFit/>
          </a:bodyPr>
          <a:lstStyle/>
          <a:p>
            <a:pPr algn="ctr"/>
            <a:r>
              <a:rPr lang="en-GB" sz="1800" dirty="0"/>
              <a:t>1%</a:t>
            </a:r>
          </a:p>
        </p:txBody>
      </p:sp>
      <p:sp>
        <p:nvSpPr>
          <p:cNvPr id="20" name="TextBox 19">
            <a:extLst>
              <a:ext uri="{FF2B5EF4-FFF2-40B4-BE49-F238E27FC236}">
                <a16:creationId xmlns:a16="http://schemas.microsoft.com/office/drawing/2014/main" id="{4989701A-9870-B1F1-D4EB-F2ADA91FDDB1}"/>
              </a:ext>
            </a:extLst>
          </p:cNvPr>
          <p:cNvSpPr txBox="1"/>
          <p:nvPr/>
        </p:nvSpPr>
        <p:spPr>
          <a:xfrm>
            <a:off x="3851028" y="3177197"/>
            <a:ext cx="518092" cy="369332"/>
          </a:xfrm>
          <a:prstGeom prst="rect">
            <a:avLst/>
          </a:prstGeom>
          <a:solidFill>
            <a:schemeClr val="bg1"/>
          </a:solidFill>
        </p:spPr>
        <p:txBody>
          <a:bodyPr wrap="none" rtlCol="0">
            <a:spAutoFit/>
          </a:bodyPr>
          <a:lstStyle/>
          <a:p>
            <a:pPr algn="ctr"/>
            <a:r>
              <a:rPr lang="en-GB" sz="1800" dirty="0"/>
              <a:t>3%</a:t>
            </a:r>
          </a:p>
        </p:txBody>
      </p:sp>
      <p:sp>
        <p:nvSpPr>
          <p:cNvPr id="21" name="TextBox 20">
            <a:extLst>
              <a:ext uri="{FF2B5EF4-FFF2-40B4-BE49-F238E27FC236}">
                <a16:creationId xmlns:a16="http://schemas.microsoft.com/office/drawing/2014/main" id="{46E0F396-939A-57B3-3B6B-6C9BC3DAD84B}"/>
              </a:ext>
            </a:extLst>
          </p:cNvPr>
          <p:cNvSpPr txBox="1"/>
          <p:nvPr/>
        </p:nvSpPr>
        <p:spPr>
          <a:xfrm>
            <a:off x="3591982" y="3536657"/>
            <a:ext cx="518092" cy="369332"/>
          </a:xfrm>
          <a:prstGeom prst="rect">
            <a:avLst/>
          </a:prstGeom>
          <a:noFill/>
        </p:spPr>
        <p:txBody>
          <a:bodyPr wrap="none" rtlCol="0">
            <a:spAutoFit/>
          </a:bodyPr>
          <a:lstStyle/>
          <a:p>
            <a:pPr algn="ctr"/>
            <a:r>
              <a:rPr lang="en-GB" sz="1800" dirty="0"/>
              <a:t>1%</a:t>
            </a:r>
          </a:p>
        </p:txBody>
      </p:sp>
      <p:sp>
        <p:nvSpPr>
          <p:cNvPr id="22" name="TextBox 21">
            <a:extLst>
              <a:ext uri="{FF2B5EF4-FFF2-40B4-BE49-F238E27FC236}">
                <a16:creationId xmlns:a16="http://schemas.microsoft.com/office/drawing/2014/main" id="{F98FC57C-F03C-7EC2-6514-963CAA8B9B2E}"/>
              </a:ext>
            </a:extLst>
          </p:cNvPr>
          <p:cNvSpPr txBox="1"/>
          <p:nvPr/>
        </p:nvSpPr>
        <p:spPr>
          <a:xfrm>
            <a:off x="4015808" y="3923070"/>
            <a:ext cx="518092" cy="369332"/>
          </a:xfrm>
          <a:prstGeom prst="rect">
            <a:avLst/>
          </a:prstGeom>
          <a:solidFill>
            <a:schemeClr val="bg1"/>
          </a:solidFill>
        </p:spPr>
        <p:txBody>
          <a:bodyPr wrap="none" rtlCol="0">
            <a:spAutoFit/>
          </a:bodyPr>
          <a:lstStyle/>
          <a:p>
            <a:pPr algn="ctr"/>
            <a:r>
              <a:rPr lang="en-GB" sz="1800" dirty="0"/>
              <a:t>5%</a:t>
            </a:r>
          </a:p>
        </p:txBody>
      </p:sp>
      <p:sp>
        <p:nvSpPr>
          <p:cNvPr id="23" name="TextBox 22">
            <a:extLst>
              <a:ext uri="{FF2B5EF4-FFF2-40B4-BE49-F238E27FC236}">
                <a16:creationId xmlns:a16="http://schemas.microsoft.com/office/drawing/2014/main" id="{96D0E406-25C6-B07F-C3ED-EA35D2725898}"/>
              </a:ext>
            </a:extLst>
          </p:cNvPr>
          <p:cNvSpPr txBox="1"/>
          <p:nvPr/>
        </p:nvSpPr>
        <p:spPr>
          <a:xfrm>
            <a:off x="5584370" y="4292402"/>
            <a:ext cx="646331" cy="369332"/>
          </a:xfrm>
          <a:prstGeom prst="rect">
            <a:avLst/>
          </a:prstGeom>
          <a:solidFill>
            <a:schemeClr val="bg1"/>
          </a:solidFill>
        </p:spPr>
        <p:txBody>
          <a:bodyPr wrap="none" rtlCol="0">
            <a:spAutoFit/>
          </a:bodyPr>
          <a:lstStyle/>
          <a:p>
            <a:pPr algn="ctr"/>
            <a:r>
              <a:rPr lang="en-GB" sz="1800" dirty="0"/>
              <a:t>19%</a:t>
            </a:r>
          </a:p>
        </p:txBody>
      </p:sp>
      <p:sp>
        <p:nvSpPr>
          <p:cNvPr id="24" name="TextBox 23">
            <a:extLst>
              <a:ext uri="{FF2B5EF4-FFF2-40B4-BE49-F238E27FC236}">
                <a16:creationId xmlns:a16="http://schemas.microsoft.com/office/drawing/2014/main" id="{C630723B-CFAD-4F72-3493-67B0EB0B3B21}"/>
              </a:ext>
            </a:extLst>
          </p:cNvPr>
          <p:cNvSpPr txBox="1"/>
          <p:nvPr/>
        </p:nvSpPr>
        <p:spPr>
          <a:xfrm>
            <a:off x="3917387" y="4668943"/>
            <a:ext cx="518091" cy="369332"/>
          </a:xfrm>
          <a:prstGeom prst="rect">
            <a:avLst/>
          </a:prstGeom>
          <a:solidFill>
            <a:schemeClr val="bg1"/>
          </a:solidFill>
        </p:spPr>
        <p:txBody>
          <a:bodyPr wrap="none" rtlCol="0">
            <a:spAutoFit/>
          </a:bodyPr>
          <a:lstStyle/>
          <a:p>
            <a:pPr algn="ctr"/>
            <a:r>
              <a:rPr lang="en-GB" sz="1800" dirty="0"/>
              <a:t>4%</a:t>
            </a:r>
          </a:p>
        </p:txBody>
      </p:sp>
      <p:sp>
        <p:nvSpPr>
          <p:cNvPr id="29" name="TextBox 28">
            <a:extLst>
              <a:ext uri="{FF2B5EF4-FFF2-40B4-BE49-F238E27FC236}">
                <a16:creationId xmlns:a16="http://schemas.microsoft.com/office/drawing/2014/main" id="{9A733BAD-FFB1-22AB-0C46-99E2CC92A02B}"/>
              </a:ext>
            </a:extLst>
          </p:cNvPr>
          <p:cNvSpPr txBox="1"/>
          <p:nvPr/>
        </p:nvSpPr>
        <p:spPr>
          <a:xfrm>
            <a:off x="6478722" y="3653280"/>
            <a:ext cx="2579386" cy="1384995"/>
          </a:xfrm>
          <a:prstGeom prst="rect">
            <a:avLst/>
          </a:prstGeom>
          <a:solidFill>
            <a:schemeClr val="bg1"/>
          </a:solidFill>
        </p:spPr>
        <p:txBody>
          <a:bodyPr wrap="square" rtlCol="0">
            <a:spAutoFit/>
          </a:bodyPr>
          <a:lstStyle/>
          <a:p>
            <a:pPr algn="r"/>
            <a:r>
              <a:rPr lang="en-GB" sz="2800" b="1" dirty="0">
                <a:solidFill>
                  <a:srgbClr val="FF0000"/>
                </a:solidFill>
              </a:rPr>
              <a:t>Car driving</a:t>
            </a:r>
            <a:r>
              <a:rPr lang="en-GB" sz="2800" dirty="0">
                <a:solidFill>
                  <a:srgbClr val="FF0000"/>
                </a:solidFill>
              </a:rPr>
              <a:t> and </a:t>
            </a:r>
            <a:r>
              <a:rPr lang="en-GB" sz="2800" b="1" dirty="0">
                <a:solidFill>
                  <a:srgbClr val="FF0000"/>
                </a:solidFill>
              </a:rPr>
              <a:t>flying</a:t>
            </a:r>
            <a:r>
              <a:rPr lang="en-GB" sz="2800" dirty="0">
                <a:solidFill>
                  <a:srgbClr val="FF0000"/>
                </a:solidFill>
              </a:rPr>
              <a:t> are the big ones</a:t>
            </a:r>
          </a:p>
        </p:txBody>
      </p:sp>
    </p:spTree>
    <p:extLst>
      <p:ext uri="{BB962C8B-B14F-4D97-AF65-F5344CB8AC3E}">
        <p14:creationId xmlns:p14="http://schemas.microsoft.com/office/powerpoint/2010/main" val="3267753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DF889A5-CCA0-B7C4-C694-A1727C99989F}"/>
              </a:ext>
            </a:extLst>
          </p:cNvPr>
          <p:cNvSpPr txBox="1"/>
          <p:nvPr/>
        </p:nvSpPr>
        <p:spPr>
          <a:xfrm>
            <a:off x="0" y="1322762"/>
            <a:ext cx="5176119" cy="400110"/>
          </a:xfrm>
          <a:prstGeom prst="rect">
            <a:avLst/>
          </a:prstGeom>
          <a:solidFill>
            <a:schemeClr val="tx1"/>
          </a:solidFill>
        </p:spPr>
        <p:txBody>
          <a:bodyPr wrap="square">
            <a:spAutoFit/>
          </a:bodyPr>
          <a:lstStyle/>
          <a:p>
            <a:pPr algn="ctr" rtl="0">
              <a:defRPr sz="1400" b="0" i="0" u="none" strike="noStrike" kern="1200" spc="0" baseline="0">
                <a:solidFill>
                  <a:srgbClr val="000000">
                    <a:lumMod val="65000"/>
                    <a:lumOff val="35000"/>
                  </a:srgbClr>
                </a:solidFill>
                <a:latin typeface="Arial" panose="020B0604020202020204" pitchFamily="34" charset="0"/>
                <a:ea typeface="+mn-ea"/>
                <a:cs typeface="Arial" panose="020B0604020202020204" pitchFamily="34" charset="0"/>
              </a:defRPr>
            </a:pPr>
            <a:r>
              <a:rPr lang="en-GB" sz="2000" b="1" dirty="0">
                <a:solidFill>
                  <a:schemeClr val="bg1"/>
                </a:solidFill>
                <a:latin typeface="Arial" panose="020B0604020202020204" pitchFamily="34" charset="0"/>
                <a:cs typeface="Arial" panose="020B0604020202020204" pitchFamily="34" charset="0"/>
              </a:rPr>
              <a:t>New</a:t>
            </a:r>
            <a:r>
              <a:rPr lang="en-GB" sz="2000" dirty="0">
                <a:solidFill>
                  <a:schemeClr val="bg1"/>
                </a:solidFill>
                <a:latin typeface="Arial" panose="020B0604020202020204" pitchFamily="34" charset="0"/>
                <a:cs typeface="Arial" panose="020B0604020202020204" pitchFamily="34" charset="0"/>
              </a:rPr>
              <a:t> car registrations in the UK</a:t>
            </a:r>
          </a:p>
        </p:txBody>
      </p:sp>
      <p:sp>
        <p:nvSpPr>
          <p:cNvPr id="9" name="TextBox 8">
            <a:hlinkClick r:id="rId2"/>
            <a:extLst>
              <a:ext uri="{FF2B5EF4-FFF2-40B4-BE49-F238E27FC236}">
                <a16:creationId xmlns:a16="http://schemas.microsoft.com/office/drawing/2014/main" id="{0C64021F-60B6-0A8F-9B71-21E48399F511}"/>
              </a:ext>
            </a:extLst>
          </p:cNvPr>
          <p:cNvSpPr txBox="1"/>
          <p:nvPr/>
        </p:nvSpPr>
        <p:spPr>
          <a:xfrm>
            <a:off x="5407483" y="750826"/>
            <a:ext cx="3629153" cy="1015663"/>
          </a:xfrm>
          <a:prstGeom prst="rect">
            <a:avLst/>
          </a:prstGeom>
          <a:noFill/>
        </p:spPr>
        <p:txBody>
          <a:bodyPr wrap="square">
            <a:spAutoFit/>
          </a:bodyPr>
          <a:lstStyle/>
          <a:p>
            <a:r>
              <a:rPr lang="en-US" sz="2000" b="0" i="0" dirty="0">
                <a:effectLst/>
                <a:latin typeface="Arial" panose="020B0604020202020204" pitchFamily="34" charset="0"/>
                <a:cs typeface="Arial" panose="020B0604020202020204" pitchFamily="34" charset="0"/>
              </a:rPr>
              <a:t>“</a:t>
            </a:r>
            <a:r>
              <a:rPr lang="en-GB" sz="2000" dirty="0">
                <a:latin typeface="Arial" panose="020B0604020202020204" pitchFamily="34" charset="0"/>
                <a:cs typeface="Arial" panose="020B0604020202020204" pitchFamily="34" charset="0"/>
              </a:rPr>
              <a:t>As of the end of April 2024, there are </a:t>
            </a:r>
            <a:r>
              <a:rPr lang="en-GB" sz="2000" b="1" dirty="0">
                <a:solidFill>
                  <a:srgbClr val="FF0000"/>
                </a:solidFill>
                <a:latin typeface="Arial" panose="020B0604020202020204" pitchFamily="34" charset="0"/>
                <a:cs typeface="Arial" panose="020B0604020202020204" pitchFamily="34" charset="0"/>
              </a:rPr>
              <a:t>over 1,100,000 fully electric cars</a:t>
            </a:r>
            <a:r>
              <a:rPr lang="en-GB" sz="2000" b="1" dirty="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on UK roads</a:t>
            </a:r>
            <a:r>
              <a:rPr lang="en-US" sz="2000" b="0" i="0" dirty="0">
                <a:effectLst/>
                <a:latin typeface="Arial" panose="020B0604020202020204" pitchFamily="34" charset="0"/>
                <a:cs typeface="Arial" panose="020B0604020202020204" pitchFamily="34" charset="0"/>
              </a:rPr>
              <a:t>”</a:t>
            </a:r>
            <a:endParaRPr lang="en-GB" sz="20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A928CF2B-0CD0-C27B-ADAB-3BD36A18CFD5}"/>
              </a:ext>
            </a:extLst>
          </p:cNvPr>
          <p:cNvPicPr>
            <a:picLocks noChangeAspect="1"/>
          </p:cNvPicPr>
          <p:nvPr/>
        </p:nvPicPr>
        <p:blipFill>
          <a:blip r:embed="rId3"/>
          <a:stretch>
            <a:fillRect/>
          </a:stretch>
        </p:blipFill>
        <p:spPr>
          <a:xfrm>
            <a:off x="7888320" y="1783153"/>
            <a:ext cx="885681" cy="191804"/>
          </a:xfrm>
          <a:prstGeom prst="rect">
            <a:avLst/>
          </a:prstGeom>
        </p:spPr>
      </p:pic>
      <p:sp>
        <p:nvSpPr>
          <p:cNvPr id="12" name="TextBox 11">
            <a:hlinkClick r:id="rId4"/>
            <a:extLst>
              <a:ext uri="{FF2B5EF4-FFF2-40B4-BE49-F238E27FC236}">
                <a16:creationId xmlns:a16="http://schemas.microsoft.com/office/drawing/2014/main" id="{3786BD0B-1790-CA86-A6ED-7248977A975D}"/>
              </a:ext>
            </a:extLst>
          </p:cNvPr>
          <p:cNvSpPr txBox="1"/>
          <p:nvPr/>
        </p:nvSpPr>
        <p:spPr>
          <a:xfrm>
            <a:off x="5487893" y="2260359"/>
            <a:ext cx="3548743" cy="954107"/>
          </a:xfrm>
          <a:prstGeom prst="rect">
            <a:avLst/>
          </a:prstGeom>
          <a:noFill/>
        </p:spPr>
        <p:txBody>
          <a:bodyPr wrap="square" rtlCol="0">
            <a:spAutoFit/>
          </a:bodyPr>
          <a:lstStyle/>
          <a:p>
            <a:pPr algn="ctr"/>
            <a:r>
              <a:rPr lang="en-GB" sz="2000" dirty="0"/>
              <a:t>Total licenced cars in the UK: </a:t>
            </a:r>
            <a:r>
              <a:rPr lang="en-GB" sz="3600" dirty="0">
                <a:solidFill>
                  <a:srgbClr val="FF0000"/>
                </a:solidFill>
              </a:rPr>
              <a:t>36 million</a:t>
            </a:r>
          </a:p>
        </p:txBody>
      </p:sp>
      <p:sp>
        <p:nvSpPr>
          <p:cNvPr id="13" name="TextBox 12">
            <a:extLst>
              <a:ext uri="{FF2B5EF4-FFF2-40B4-BE49-F238E27FC236}">
                <a16:creationId xmlns:a16="http://schemas.microsoft.com/office/drawing/2014/main" id="{C421E3CD-6EC2-9AED-C7B3-FE0C386B1758}"/>
              </a:ext>
            </a:extLst>
          </p:cNvPr>
          <p:cNvSpPr txBox="1"/>
          <p:nvPr/>
        </p:nvSpPr>
        <p:spPr>
          <a:xfrm>
            <a:off x="5742295" y="3879212"/>
            <a:ext cx="3031706" cy="1261884"/>
          </a:xfrm>
          <a:prstGeom prst="rect">
            <a:avLst/>
          </a:prstGeom>
          <a:noFill/>
        </p:spPr>
        <p:txBody>
          <a:bodyPr wrap="square" rtlCol="0">
            <a:spAutoFit/>
          </a:bodyPr>
          <a:lstStyle/>
          <a:p>
            <a:pPr algn="ctr"/>
            <a:r>
              <a:rPr lang="en-GB" sz="2000" dirty="0"/>
              <a:t>cars on the road</a:t>
            </a:r>
            <a:br>
              <a:rPr lang="en-GB" sz="2000" dirty="0"/>
            </a:br>
            <a:r>
              <a:rPr lang="en-GB" sz="2000" dirty="0"/>
              <a:t>that are fully electric:</a:t>
            </a:r>
          </a:p>
          <a:p>
            <a:pPr algn="ctr"/>
            <a:r>
              <a:rPr lang="en-GB" sz="3600" dirty="0">
                <a:solidFill>
                  <a:srgbClr val="FF0000"/>
                </a:solidFill>
              </a:rPr>
              <a:t>3%</a:t>
            </a:r>
          </a:p>
        </p:txBody>
      </p:sp>
      <p:pic>
        <p:nvPicPr>
          <p:cNvPr id="2" name="Picture 1">
            <a:extLst>
              <a:ext uri="{FF2B5EF4-FFF2-40B4-BE49-F238E27FC236}">
                <a16:creationId xmlns:a16="http://schemas.microsoft.com/office/drawing/2014/main" id="{6C13AD76-3C43-441F-B029-21E99A9F394A}"/>
              </a:ext>
            </a:extLst>
          </p:cNvPr>
          <p:cNvPicPr>
            <a:picLocks noChangeAspect="1"/>
          </p:cNvPicPr>
          <p:nvPr/>
        </p:nvPicPr>
        <p:blipFill rotWithShape="1">
          <a:blip r:embed="rId5"/>
          <a:srcRect l="16871" t="11664" r="34634" b="45168"/>
          <a:stretch/>
        </p:blipFill>
        <p:spPr>
          <a:xfrm>
            <a:off x="0" y="1726410"/>
            <a:ext cx="5176119" cy="2783744"/>
          </a:xfrm>
          <a:prstGeom prst="rect">
            <a:avLst/>
          </a:prstGeom>
        </p:spPr>
      </p:pic>
      <p:sp>
        <p:nvSpPr>
          <p:cNvPr id="3" name="TextBox 2">
            <a:extLst>
              <a:ext uri="{FF2B5EF4-FFF2-40B4-BE49-F238E27FC236}">
                <a16:creationId xmlns:a16="http://schemas.microsoft.com/office/drawing/2014/main" id="{E42CB216-DD10-4B0B-8D99-CF8EA3E729DA}"/>
              </a:ext>
            </a:extLst>
          </p:cNvPr>
          <p:cNvSpPr txBox="1"/>
          <p:nvPr/>
        </p:nvSpPr>
        <p:spPr>
          <a:xfrm>
            <a:off x="4472080" y="1784427"/>
            <a:ext cx="704039" cy="300082"/>
          </a:xfrm>
          <a:prstGeom prst="rect">
            <a:avLst/>
          </a:prstGeom>
          <a:solidFill>
            <a:srgbClr val="1E2755"/>
          </a:solidFill>
        </p:spPr>
        <p:txBody>
          <a:bodyPr wrap="none" rtlCol="0">
            <a:spAutoFit/>
          </a:bodyPr>
          <a:lstStyle/>
          <a:p>
            <a:r>
              <a:rPr lang="en-GB" b="1" dirty="0">
                <a:solidFill>
                  <a:schemeClr val="bg1"/>
                </a:solidFill>
              </a:rPr>
              <a:t>APRIL</a:t>
            </a:r>
          </a:p>
        </p:txBody>
      </p:sp>
      <p:pic>
        <p:nvPicPr>
          <p:cNvPr id="2050" name="Picture 2" descr="SMMT">
            <a:extLst>
              <a:ext uri="{FF2B5EF4-FFF2-40B4-BE49-F238E27FC236}">
                <a16:creationId xmlns:a16="http://schemas.microsoft.com/office/drawing/2014/main" id="{DA0C9DC6-6B8C-4B4F-892D-51095F0382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1760" y="3261401"/>
            <a:ext cx="759124" cy="22478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hlinkClick r:id="rId7"/>
            <a:extLst>
              <a:ext uri="{FF2B5EF4-FFF2-40B4-BE49-F238E27FC236}">
                <a16:creationId xmlns:a16="http://schemas.microsoft.com/office/drawing/2014/main" id="{219D5269-CB3C-4DC0-8F60-ECDB59649790}"/>
              </a:ext>
            </a:extLst>
          </p:cNvPr>
          <p:cNvSpPr txBox="1"/>
          <p:nvPr/>
        </p:nvSpPr>
        <p:spPr>
          <a:xfrm>
            <a:off x="0" y="0"/>
            <a:ext cx="9144000" cy="461665"/>
          </a:xfrm>
          <a:prstGeom prst="rect">
            <a:avLst/>
          </a:prstGeom>
          <a:solidFill>
            <a:schemeClr val="tx1"/>
          </a:solidFill>
        </p:spPr>
        <p:txBody>
          <a:bodyPr wrap="square">
            <a:spAutoFit/>
          </a:bodyPr>
          <a:lstStyle/>
          <a:p>
            <a:pPr algn="ctr" rtl="0">
              <a:defRPr sz="1400" b="0" i="0" u="none" strike="noStrike" kern="1200" spc="0" baseline="0">
                <a:solidFill>
                  <a:srgbClr val="000000">
                    <a:lumMod val="65000"/>
                    <a:lumOff val="35000"/>
                  </a:srgbClr>
                </a:solidFill>
                <a:latin typeface="Arial" panose="020B0604020202020204" pitchFamily="34" charset="0"/>
                <a:ea typeface="+mn-ea"/>
                <a:cs typeface="Arial" panose="020B0604020202020204" pitchFamily="34" charset="0"/>
              </a:defRPr>
            </a:pPr>
            <a:r>
              <a:rPr lang="en-GB" sz="2400" dirty="0">
                <a:solidFill>
                  <a:schemeClr val="bg1"/>
                </a:solidFill>
                <a:latin typeface="Arial" panose="020B0604020202020204" pitchFamily="34" charset="0"/>
                <a:cs typeface="Arial" panose="020B0604020202020204" pitchFamily="34" charset="0"/>
              </a:rPr>
              <a:t>For overall car fleet we are in the </a:t>
            </a:r>
            <a:r>
              <a:rPr lang="en-GB" sz="2400" b="1" dirty="0">
                <a:solidFill>
                  <a:schemeClr val="bg1"/>
                </a:solidFill>
                <a:latin typeface="Arial" panose="020B0604020202020204" pitchFamily="34" charset="0"/>
                <a:cs typeface="Arial" panose="020B0604020202020204" pitchFamily="34" charset="0"/>
              </a:rPr>
              <a:t>early adopter </a:t>
            </a:r>
            <a:r>
              <a:rPr lang="en-GB" sz="2400" dirty="0">
                <a:solidFill>
                  <a:schemeClr val="bg1"/>
                </a:solidFill>
                <a:latin typeface="Arial" panose="020B0604020202020204" pitchFamily="34" charset="0"/>
                <a:cs typeface="Arial" panose="020B0604020202020204" pitchFamily="34" charset="0"/>
              </a:rPr>
              <a:t>phase for BEVs</a:t>
            </a:r>
            <a:endParaRPr lang="en-GB" sz="2400" b="1" dirty="0">
              <a:solidFill>
                <a:schemeClr val="bg1"/>
              </a:solidFill>
              <a:latin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4A838F3F-4764-4786-AE5D-2A0FD603CD49}"/>
              </a:ext>
            </a:extLst>
          </p:cNvPr>
          <p:cNvSpPr/>
          <p:nvPr/>
        </p:nvSpPr>
        <p:spPr>
          <a:xfrm>
            <a:off x="3617843" y="3037399"/>
            <a:ext cx="699715" cy="27829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89106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ED28-72C5-E695-3683-1807A0E6E28F}"/>
            </a:ext>
          </a:extLst>
        </p:cNvPr>
        <p:cNvGrpSpPr/>
        <p:nvPr/>
      </p:nvGrpSpPr>
      <p:grpSpPr>
        <a:xfrm>
          <a:off x="0" y="0"/>
          <a:ext cx="0" cy="0"/>
          <a:chOff x="0" y="0"/>
          <a:chExt cx="0" cy="0"/>
        </a:xfrm>
      </p:grpSpPr>
      <p:sp>
        <p:nvSpPr>
          <p:cNvPr id="12" name="TextBox 11">
            <a:hlinkClick r:id="rId3"/>
            <a:extLst>
              <a:ext uri="{FF2B5EF4-FFF2-40B4-BE49-F238E27FC236}">
                <a16:creationId xmlns:a16="http://schemas.microsoft.com/office/drawing/2014/main" id="{8087EF0C-1CAC-7E96-8043-9CB425E1499E}"/>
              </a:ext>
            </a:extLst>
          </p:cNvPr>
          <p:cNvSpPr txBox="1"/>
          <p:nvPr/>
        </p:nvSpPr>
        <p:spPr>
          <a:xfrm>
            <a:off x="0" y="0"/>
            <a:ext cx="9144000" cy="461665"/>
          </a:xfrm>
          <a:prstGeom prst="rect">
            <a:avLst/>
          </a:prstGeom>
          <a:solidFill>
            <a:schemeClr val="tx1"/>
          </a:solidFill>
        </p:spPr>
        <p:txBody>
          <a:bodyPr wrap="square">
            <a:spAutoFit/>
          </a:bodyPr>
          <a:lstStyle/>
          <a:p>
            <a:pPr algn="ctr" rtl="0">
              <a:defRPr sz="1400" b="0" i="0" u="none" strike="noStrike" kern="1200" spc="0" baseline="0">
                <a:solidFill>
                  <a:srgbClr val="000000">
                    <a:lumMod val="65000"/>
                    <a:lumOff val="35000"/>
                  </a:srgbClr>
                </a:solidFill>
                <a:latin typeface="Arial" panose="020B0604020202020204" pitchFamily="34" charset="0"/>
                <a:ea typeface="+mn-ea"/>
                <a:cs typeface="Arial" panose="020B0604020202020204" pitchFamily="34" charset="0"/>
              </a:defRPr>
            </a:pPr>
            <a:r>
              <a:rPr lang="en-GB" sz="2400" dirty="0">
                <a:solidFill>
                  <a:schemeClr val="bg1"/>
                </a:solidFill>
                <a:latin typeface="Arial" panose="020B0604020202020204" pitchFamily="34" charset="0"/>
                <a:cs typeface="Arial" panose="020B0604020202020204" pitchFamily="34" charset="0"/>
              </a:rPr>
              <a:t>Jet Zero – Net Zero </a:t>
            </a:r>
            <a:r>
              <a:rPr lang="en-GB" sz="2400" b="1" dirty="0">
                <a:solidFill>
                  <a:schemeClr val="bg1"/>
                </a:solidFill>
                <a:latin typeface="Arial" panose="020B0604020202020204" pitchFamily="34" charset="0"/>
                <a:cs typeface="Arial" panose="020B0604020202020204" pitchFamily="34" charset="0"/>
              </a:rPr>
              <a:t>NOT ZERO</a:t>
            </a:r>
          </a:p>
        </p:txBody>
      </p:sp>
      <p:pic>
        <p:nvPicPr>
          <p:cNvPr id="3" name="Picture 2">
            <a:hlinkClick r:id="rId4"/>
            <a:extLst>
              <a:ext uri="{FF2B5EF4-FFF2-40B4-BE49-F238E27FC236}">
                <a16:creationId xmlns:a16="http://schemas.microsoft.com/office/drawing/2014/main" id="{8B7C9C75-6463-DDBD-7901-C2DE629A8C58}"/>
              </a:ext>
            </a:extLst>
          </p:cNvPr>
          <p:cNvPicPr>
            <a:picLocks noChangeAspect="1"/>
          </p:cNvPicPr>
          <p:nvPr/>
        </p:nvPicPr>
        <p:blipFill rotWithShape="1">
          <a:blip r:embed="rId5"/>
          <a:srcRect l="36429" t="21539" r="37500" b="10111"/>
          <a:stretch/>
        </p:blipFill>
        <p:spPr>
          <a:xfrm>
            <a:off x="147965" y="625440"/>
            <a:ext cx="3022883" cy="4251359"/>
          </a:xfrm>
          <a:prstGeom prst="rect">
            <a:avLst/>
          </a:prstGeom>
          <a:effectLst>
            <a:outerShdw blurRad="50800" dist="88900" dir="2700000" algn="tl" rotWithShape="0">
              <a:prstClr val="black">
                <a:alpha val="40000"/>
              </a:prstClr>
            </a:outerShdw>
          </a:effectLst>
        </p:spPr>
      </p:pic>
      <p:sp>
        <p:nvSpPr>
          <p:cNvPr id="5" name="TextBox 4">
            <a:extLst>
              <a:ext uri="{FF2B5EF4-FFF2-40B4-BE49-F238E27FC236}">
                <a16:creationId xmlns:a16="http://schemas.microsoft.com/office/drawing/2014/main" id="{9F6FEEC3-D1AE-20B5-9E36-106EF40DC4FC}"/>
              </a:ext>
            </a:extLst>
          </p:cNvPr>
          <p:cNvSpPr txBox="1"/>
          <p:nvPr/>
        </p:nvSpPr>
        <p:spPr>
          <a:xfrm>
            <a:off x="3222173" y="625440"/>
            <a:ext cx="5921827" cy="2708434"/>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n-US" sz="2000" dirty="0"/>
              <a:t>Pre-COVID annual emissions (domestic + international): </a:t>
            </a:r>
            <a:r>
              <a:rPr lang="en-US" sz="2000" b="1" dirty="0"/>
              <a:t>38 MtCO2e/year</a:t>
            </a:r>
          </a:p>
          <a:p>
            <a:pPr marL="285750" indent="-285750">
              <a:spcAft>
                <a:spcPts val="1200"/>
              </a:spcAft>
              <a:buFont typeface="Arial" panose="020B0604020202020204" pitchFamily="34" charset="0"/>
              <a:buChar char="•"/>
            </a:pPr>
            <a:r>
              <a:rPr lang="en-US" sz="2000" b="0" i="0" dirty="0">
                <a:effectLst/>
              </a:rPr>
              <a:t>70% </a:t>
            </a:r>
            <a:r>
              <a:rPr lang="en-US" sz="2000" b="0" i="0" dirty="0">
                <a:solidFill>
                  <a:srgbClr val="FF0000"/>
                </a:solidFill>
                <a:effectLst/>
              </a:rPr>
              <a:t>growth</a:t>
            </a:r>
            <a:r>
              <a:rPr lang="en-US" sz="2000" b="0" i="0" dirty="0">
                <a:effectLst/>
              </a:rPr>
              <a:t> in passenger numbers assumed (2021-2050)</a:t>
            </a:r>
          </a:p>
          <a:p>
            <a:pPr marL="285750" indent="-285750">
              <a:spcAft>
                <a:spcPts val="1200"/>
              </a:spcAft>
              <a:buFont typeface="Arial" panose="020B0604020202020204" pitchFamily="34" charset="0"/>
              <a:buChar char="•"/>
            </a:pPr>
            <a:r>
              <a:rPr lang="en-GB" sz="2000" dirty="0"/>
              <a:t>This would amount to </a:t>
            </a:r>
            <a:r>
              <a:rPr lang="en-GB" sz="2000" b="1" dirty="0"/>
              <a:t>52 </a:t>
            </a:r>
            <a:r>
              <a:rPr lang="en-US" sz="2000" b="1" dirty="0"/>
              <a:t>MtCO2e/year </a:t>
            </a:r>
            <a:r>
              <a:rPr lang="en-US" sz="2000" dirty="0"/>
              <a:t>by 2050</a:t>
            </a:r>
          </a:p>
          <a:p>
            <a:pPr marL="285750" indent="-285750">
              <a:spcAft>
                <a:spcPts val="1200"/>
              </a:spcAft>
              <a:buFont typeface="Arial" panose="020B0604020202020204" pitchFamily="34" charset="0"/>
              <a:buChar char="•"/>
            </a:pPr>
            <a:r>
              <a:rPr lang="en-US" sz="2000" dirty="0"/>
              <a:t>Thanks to Jet Zero ‘</a:t>
            </a:r>
            <a:r>
              <a:rPr lang="en-US" sz="2000" dirty="0">
                <a:solidFill>
                  <a:srgbClr val="FF0000"/>
                </a:solidFill>
              </a:rPr>
              <a:t>high ambition scenario</a:t>
            </a:r>
            <a:r>
              <a:rPr lang="en-US" sz="2000" dirty="0"/>
              <a:t>’, emissions could be ‘only’ </a:t>
            </a:r>
            <a:r>
              <a:rPr lang="en-US" sz="2000" b="1" dirty="0"/>
              <a:t>19 MtCO2e/year</a:t>
            </a:r>
            <a:endParaRPr lang="en-GB" sz="2000" b="1" dirty="0"/>
          </a:p>
        </p:txBody>
      </p:sp>
      <p:sp>
        <p:nvSpPr>
          <p:cNvPr id="6" name="TextBox 5">
            <a:extLst>
              <a:ext uri="{FF2B5EF4-FFF2-40B4-BE49-F238E27FC236}">
                <a16:creationId xmlns:a16="http://schemas.microsoft.com/office/drawing/2014/main" id="{DD035003-EC48-9951-B92A-4E9F8B4D3E41}"/>
              </a:ext>
            </a:extLst>
          </p:cNvPr>
          <p:cNvSpPr txBox="1"/>
          <p:nvPr/>
        </p:nvSpPr>
        <p:spPr>
          <a:xfrm>
            <a:off x="3486454" y="3481311"/>
            <a:ext cx="5475514" cy="707886"/>
          </a:xfrm>
          <a:prstGeom prst="rect">
            <a:avLst/>
          </a:prstGeom>
          <a:noFill/>
        </p:spPr>
        <p:txBody>
          <a:bodyPr wrap="square" rtlCol="0">
            <a:spAutoFit/>
          </a:bodyPr>
          <a:lstStyle/>
          <a:p>
            <a:r>
              <a:rPr lang="en-GB" sz="2000" dirty="0">
                <a:solidFill>
                  <a:srgbClr val="FF0000"/>
                </a:solidFill>
              </a:rPr>
              <a:t>Jet Zero Strategy leaves around half of the emissions compared to today</a:t>
            </a:r>
          </a:p>
        </p:txBody>
      </p:sp>
      <p:sp>
        <p:nvSpPr>
          <p:cNvPr id="8" name="TextBox 7">
            <a:extLst>
              <a:ext uri="{FF2B5EF4-FFF2-40B4-BE49-F238E27FC236}">
                <a16:creationId xmlns:a16="http://schemas.microsoft.com/office/drawing/2014/main" id="{4FAB5CAA-CC4D-D1F9-1453-F2B846C4461F}"/>
              </a:ext>
            </a:extLst>
          </p:cNvPr>
          <p:cNvSpPr txBox="1"/>
          <p:nvPr/>
        </p:nvSpPr>
        <p:spPr>
          <a:xfrm>
            <a:off x="3486454" y="4336635"/>
            <a:ext cx="5393266" cy="646331"/>
          </a:xfrm>
          <a:prstGeom prst="rect">
            <a:avLst/>
          </a:prstGeom>
          <a:noFill/>
        </p:spPr>
        <p:txBody>
          <a:bodyPr wrap="square">
            <a:spAutoFit/>
          </a:bodyPr>
          <a:lstStyle/>
          <a:p>
            <a:r>
              <a:rPr lang="en-US" sz="1800" i="1" dirty="0">
                <a:latin typeface="-apple-system"/>
              </a:rPr>
              <a:t>“M</a:t>
            </a:r>
            <a:r>
              <a:rPr lang="en-US" sz="1800" b="0" i="1" dirty="0">
                <a:effectLst/>
                <a:latin typeface="-apple-system"/>
              </a:rPr>
              <a:t>any of the technologies we need to achieve it are</a:t>
            </a:r>
            <a:br>
              <a:rPr lang="en-US" sz="1800" b="0" i="1" dirty="0">
                <a:effectLst/>
                <a:latin typeface="-apple-system"/>
              </a:rPr>
            </a:br>
            <a:r>
              <a:rPr lang="en-US" sz="1800" b="0" i="1" dirty="0">
                <a:effectLst/>
                <a:latin typeface="-apple-system"/>
              </a:rPr>
              <a:t>at an early stage of development or </a:t>
            </a:r>
            <a:r>
              <a:rPr lang="en-US" sz="1800" b="0" i="1" dirty="0" err="1">
                <a:effectLst/>
                <a:latin typeface="-apple-system"/>
              </a:rPr>
              <a:t>commerciali</a:t>
            </a:r>
            <a:r>
              <a:rPr lang="en-US" sz="1800" i="1" dirty="0" err="1">
                <a:latin typeface="-apple-system"/>
              </a:rPr>
              <a:t>s</a:t>
            </a:r>
            <a:r>
              <a:rPr lang="en-US" sz="1800" b="0" i="1" dirty="0" err="1">
                <a:effectLst/>
                <a:latin typeface="-apple-system"/>
              </a:rPr>
              <a:t>ation</a:t>
            </a:r>
            <a:r>
              <a:rPr lang="en-US" sz="1800" b="0" i="1" dirty="0">
                <a:effectLst/>
                <a:latin typeface="-apple-system"/>
              </a:rPr>
              <a:t>”</a:t>
            </a:r>
            <a:endParaRPr lang="en-GB" sz="1800" i="1" dirty="0"/>
          </a:p>
        </p:txBody>
      </p:sp>
      <p:sp>
        <p:nvSpPr>
          <p:cNvPr id="7" name="TextBox 6">
            <a:extLst>
              <a:ext uri="{FF2B5EF4-FFF2-40B4-BE49-F238E27FC236}">
                <a16:creationId xmlns:a16="http://schemas.microsoft.com/office/drawing/2014/main" id="{2F7EAC0A-9464-4972-8B30-3507D304242F}"/>
              </a:ext>
            </a:extLst>
          </p:cNvPr>
          <p:cNvSpPr txBox="1"/>
          <p:nvPr/>
        </p:nvSpPr>
        <p:spPr>
          <a:xfrm>
            <a:off x="1018044" y="4582856"/>
            <a:ext cx="1282723" cy="400110"/>
          </a:xfrm>
          <a:prstGeom prst="rect">
            <a:avLst/>
          </a:prstGeom>
          <a:solidFill>
            <a:schemeClr val="tx1"/>
          </a:solidFill>
        </p:spPr>
        <p:txBody>
          <a:bodyPr wrap="none" rtlCol="0">
            <a:spAutoFit/>
          </a:bodyPr>
          <a:lstStyle/>
          <a:p>
            <a:pPr algn="ctr"/>
            <a:r>
              <a:rPr lang="en-GB" sz="2000" dirty="0">
                <a:solidFill>
                  <a:schemeClr val="bg1"/>
                </a:solidFill>
              </a:rPr>
              <a:t>July 2022</a:t>
            </a:r>
          </a:p>
        </p:txBody>
      </p:sp>
    </p:spTree>
    <p:extLst>
      <p:ext uri="{BB962C8B-B14F-4D97-AF65-F5344CB8AC3E}">
        <p14:creationId xmlns:p14="http://schemas.microsoft.com/office/powerpoint/2010/main" val="609397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6A8FCE-CF27-4F04-8CFA-02B17B2AF2C1}"/>
              </a:ext>
            </a:extLst>
          </p:cNvPr>
          <p:cNvSpPr/>
          <p:nvPr/>
        </p:nvSpPr>
        <p:spPr>
          <a:xfrm>
            <a:off x="4170459" y="1162119"/>
            <a:ext cx="4572000" cy="2246769"/>
          </a:xfrm>
          <a:prstGeom prst="rect">
            <a:avLst/>
          </a:prstGeom>
        </p:spPr>
        <p:txBody>
          <a:bodyPr>
            <a:spAutoFit/>
          </a:bodyPr>
          <a:lstStyle/>
          <a:p>
            <a:r>
              <a:rPr lang="en-GB" sz="1400" dirty="0">
                <a:solidFill>
                  <a:schemeClr val="bg1">
                    <a:lumMod val="65000"/>
                  </a:schemeClr>
                </a:solidFill>
                <a:latin typeface="Minion Pro"/>
              </a:rPr>
              <a:t>“</a:t>
            </a:r>
            <a:r>
              <a:rPr lang="en-GB" sz="1400" b="1" dirty="0">
                <a:latin typeface="Minion Pro"/>
              </a:rPr>
              <a:t>Should the evidence of the review indicate that technological measures alone will not deliver the emissions reductions predicted, </a:t>
            </a:r>
            <a:r>
              <a:rPr lang="en-GB" sz="1400" b="1" dirty="0">
                <a:solidFill>
                  <a:srgbClr val="FF0000"/>
                </a:solidFill>
                <a:latin typeface="Minion Pro"/>
              </a:rPr>
              <a:t>we recommend that Ministers reconsider the role of demand management measures </a:t>
            </a:r>
            <a:r>
              <a:rPr lang="en-GB" sz="1400" dirty="0">
                <a:solidFill>
                  <a:schemeClr val="bg1">
                    <a:lumMod val="75000"/>
                  </a:schemeClr>
                </a:solidFill>
                <a:latin typeface="Minion Pro"/>
              </a:rPr>
              <a:t>in aviation emissions policy. In preparation for the outcome of that review, we recommend that the Government develop policy proposals on demand reduction, including consideration of greater use of digital technologies, reducing the cost of rail travel, and a frequent flyer levy, should these then be required.”</a:t>
            </a:r>
            <a:endParaRPr lang="en-GB" dirty="0">
              <a:solidFill>
                <a:schemeClr val="bg1">
                  <a:lumMod val="75000"/>
                </a:schemeClr>
              </a:solidFill>
            </a:endParaRPr>
          </a:p>
        </p:txBody>
      </p:sp>
      <p:pic>
        <p:nvPicPr>
          <p:cNvPr id="9" name="Picture 8">
            <a:hlinkClick r:id="rId2"/>
            <a:extLst>
              <a:ext uri="{FF2B5EF4-FFF2-40B4-BE49-F238E27FC236}">
                <a16:creationId xmlns:a16="http://schemas.microsoft.com/office/drawing/2014/main" id="{1F17EBAE-B83E-4186-A1A9-DC118C63D71F}"/>
              </a:ext>
            </a:extLst>
          </p:cNvPr>
          <p:cNvPicPr>
            <a:picLocks noChangeAspect="1"/>
          </p:cNvPicPr>
          <p:nvPr/>
        </p:nvPicPr>
        <p:blipFill rotWithShape="1">
          <a:blip r:embed="rId3"/>
          <a:srcRect l="37765" t="8038" r="22727"/>
          <a:stretch/>
        </p:blipFill>
        <p:spPr>
          <a:xfrm>
            <a:off x="675860" y="390416"/>
            <a:ext cx="2556199" cy="3594841"/>
          </a:xfrm>
          <a:prstGeom prst="rect">
            <a:avLst/>
          </a:prstGeom>
          <a:effectLst>
            <a:outerShdw blurRad="50800" dist="88900" dir="2700000" algn="tl" rotWithShape="0">
              <a:prstClr val="black">
                <a:alpha val="40000"/>
              </a:prstClr>
            </a:outerShdw>
          </a:effectLst>
        </p:spPr>
      </p:pic>
      <p:sp>
        <p:nvSpPr>
          <p:cNvPr id="10" name="Rectangle 9">
            <a:extLst>
              <a:ext uri="{FF2B5EF4-FFF2-40B4-BE49-F238E27FC236}">
                <a16:creationId xmlns:a16="http://schemas.microsoft.com/office/drawing/2014/main" id="{28438098-52D1-4DE3-A56C-BA6A872D34B5}"/>
              </a:ext>
            </a:extLst>
          </p:cNvPr>
          <p:cNvSpPr/>
          <p:nvPr/>
        </p:nvSpPr>
        <p:spPr>
          <a:xfrm>
            <a:off x="612250" y="4116572"/>
            <a:ext cx="2619809" cy="830997"/>
          </a:xfrm>
          <a:prstGeom prst="rect">
            <a:avLst/>
          </a:prstGeom>
        </p:spPr>
        <p:txBody>
          <a:bodyPr wrap="square">
            <a:spAutoFit/>
          </a:bodyPr>
          <a:lstStyle/>
          <a:p>
            <a:pPr algn="ctr"/>
            <a:r>
              <a:rPr lang="en-GB" sz="1200" dirty="0">
                <a:solidFill>
                  <a:srgbClr val="176F42"/>
                </a:solidFill>
                <a:latin typeface="Calibri" panose="020F0502020204030204" pitchFamily="34" charset="0"/>
                <a:cs typeface="Calibri" panose="020F0502020204030204" pitchFamily="34" charset="0"/>
              </a:rPr>
              <a:t>scrutinises the UK Government's performance on environmental protection and sustainable development</a:t>
            </a:r>
          </a:p>
        </p:txBody>
      </p:sp>
      <p:sp>
        <p:nvSpPr>
          <p:cNvPr id="11" name="TextBox 10">
            <a:extLst>
              <a:ext uri="{FF2B5EF4-FFF2-40B4-BE49-F238E27FC236}">
                <a16:creationId xmlns:a16="http://schemas.microsoft.com/office/drawing/2014/main" id="{AF0DDF37-4267-46D6-949B-E735017B1471}"/>
              </a:ext>
            </a:extLst>
          </p:cNvPr>
          <p:cNvSpPr txBox="1"/>
          <p:nvPr/>
        </p:nvSpPr>
        <p:spPr>
          <a:xfrm>
            <a:off x="4293704" y="390416"/>
            <a:ext cx="4325509" cy="707886"/>
          </a:xfrm>
          <a:prstGeom prst="rect">
            <a:avLst/>
          </a:prstGeom>
          <a:noFill/>
        </p:spPr>
        <p:txBody>
          <a:bodyPr wrap="square" rtlCol="0">
            <a:spAutoFit/>
          </a:bodyPr>
          <a:lstStyle/>
          <a:p>
            <a:pPr algn="ctr"/>
            <a:r>
              <a:rPr lang="en-GB" sz="2000" b="1" dirty="0">
                <a:latin typeface="Calibri" panose="020F0502020204030204" pitchFamily="34" charset="0"/>
                <a:cs typeface="Calibri" panose="020F0502020204030204" pitchFamily="34" charset="0"/>
              </a:rPr>
              <a:t>Initial review of Jet Zero recommended no later than end of 2025 </a:t>
            </a:r>
          </a:p>
        </p:txBody>
      </p:sp>
      <p:pic>
        <p:nvPicPr>
          <p:cNvPr id="12" name="Picture 2" descr="No alternative text description for this image">
            <a:extLst>
              <a:ext uri="{FF2B5EF4-FFF2-40B4-BE49-F238E27FC236}">
                <a16:creationId xmlns:a16="http://schemas.microsoft.com/office/drawing/2014/main" id="{C617383D-72EE-40DD-B304-7C3F747976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55683" y="3408888"/>
            <a:ext cx="3088317" cy="174171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129357F-3CE9-4488-82ED-DF0771DD11E5}"/>
              </a:ext>
            </a:extLst>
          </p:cNvPr>
          <p:cNvSpPr txBox="1"/>
          <p:nvPr/>
        </p:nvSpPr>
        <p:spPr>
          <a:xfrm>
            <a:off x="4974617" y="4129704"/>
            <a:ext cx="540533" cy="300082"/>
          </a:xfrm>
          <a:prstGeom prst="rect">
            <a:avLst/>
          </a:prstGeom>
          <a:noFill/>
        </p:spPr>
        <p:txBody>
          <a:bodyPr wrap="none" rtlCol="0">
            <a:spAutoFit/>
          </a:bodyPr>
          <a:lstStyle/>
          <a:p>
            <a:r>
              <a:rPr lang="en-GB" dirty="0">
                <a:solidFill>
                  <a:srgbClr val="FF0000"/>
                </a:solidFill>
              </a:rPr>
              <a:t>BAU</a:t>
            </a:r>
          </a:p>
        </p:txBody>
      </p:sp>
      <p:sp>
        <p:nvSpPr>
          <p:cNvPr id="14" name="Arrow: Right 13">
            <a:extLst>
              <a:ext uri="{FF2B5EF4-FFF2-40B4-BE49-F238E27FC236}">
                <a16:creationId xmlns:a16="http://schemas.microsoft.com/office/drawing/2014/main" id="{B7A21C1A-D546-4F91-BC1C-15AD024F2FAB}"/>
              </a:ext>
            </a:extLst>
          </p:cNvPr>
          <p:cNvSpPr/>
          <p:nvPr/>
        </p:nvSpPr>
        <p:spPr>
          <a:xfrm>
            <a:off x="5515150" y="4129704"/>
            <a:ext cx="540533" cy="30008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815DF09F-65D2-4569-AD45-296AB9FC44B8}"/>
              </a:ext>
            </a:extLst>
          </p:cNvPr>
          <p:cNvSpPr txBox="1"/>
          <p:nvPr/>
        </p:nvSpPr>
        <p:spPr>
          <a:xfrm>
            <a:off x="949517" y="2842334"/>
            <a:ext cx="2008884" cy="400110"/>
          </a:xfrm>
          <a:prstGeom prst="rect">
            <a:avLst/>
          </a:prstGeom>
          <a:solidFill>
            <a:schemeClr val="tx1"/>
          </a:solidFill>
        </p:spPr>
        <p:txBody>
          <a:bodyPr wrap="none" rtlCol="0">
            <a:spAutoFit/>
          </a:bodyPr>
          <a:lstStyle/>
          <a:p>
            <a:pPr algn="ctr"/>
            <a:r>
              <a:rPr lang="en-GB" sz="2000" dirty="0">
                <a:solidFill>
                  <a:schemeClr val="bg1"/>
                </a:solidFill>
              </a:rPr>
              <a:t>December 2023</a:t>
            </a:r>
          </a:p>
        </p:txBody>
      </p:sp>
    </p:spTree>
    <p:extLst>
      <p:ext uri="{BB962C8B-B14F-4D97-AF65-F5344CB8AC3E}">
        <p14:creationId xmlns:p14="http://schemas.microsoft.com/office/powerpoint/2010/main" val="2724473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port Card Clip Art">
            <a:hlinkClick r:id="rId2"/>
            <a:extLst>
              <a:ext uri="{FF2B5EF4-FFF2-40B4-BE49-F238E27FC236}">
                <a16:creationId xmlns:a16="http://schemas.microsoft.com/office/drawing/2014/main" id="{0D6D2F02-06C7-8B7D-0056-DE073BBAE733}"/>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0" y="138112"/>
            <a:ext cx="2381250" cy="48672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hlinkClick r:id="rId4"/>
            <a:extLst>
              <a:ext uri="{FF2B5EF4-FFF2-40B4-BE49-F238E27FC236}">
                <a16:creationId xmlns:a16="http://schemas.microsoft.com/office/drawing/2014/main" id="{A3008550-B0D9-9F3C-6940-2438940792F9}"/>
              </a:ext>
            </a:extLst>
          </p:cNvPr>
          <p:cNvPicPr>
            <a:picLocks noChangeAspect="1"/>
          </p:cNvPicPr>
          <p:nvPr/>
        </p:nvPicPr>
        <p:blipFill>
          <a:blip r:embed="rId5"/>
          <a:stretch>
            <a:fillRect/>
          </a:stretch>
        </p:blipFill>
        <p:spPr>
          <a:xfrm>
            <a:off x="2589636" y="138112"/>
            <a:ext cx="1568707" cy="2218091"/>
          </a:xfrm>
          <a:prstGeom prst="rect">
            <a:avLst/>
          </a:prstGeom>
          <a:effectLst>
            <a:outerShdw blurRad="50800" dist="88900" dir="2700000" algn="tl" rotWithShape="0">
              <a:prstClr val="black">
                <a:alpha val="40000"/>
              </a:prstClr>
            </a:outerShdw>
          </a:effectLst>
        </p:spPr>
      </p:pic>
      <p:sp>
        <p:nvSpPr>
          <p:cNvPr id="8" name="TextBox 7">
            <a:extLst>
              <a:ext uri="{FF2B5EF4-FFF2-40B4-BE49-F238E27FC236}">
                <a16:creationId xmlns:a16="http://schemas.microsoft.com/office/drawing/2014/main" id="{DFB4119B-42D7-E30A-3F06-AED923BD76B4}"/>
              </a:ext>
            </a:extLst>
          </p:cNvPr>
          <p:cNvSpPr txBox="1"/>
          <p:nvPr/>
        </p:nvSpPr>
        <p:spPr>
          <a:xfrm>
            <a:off x="3462035" y="1260114"/>
            <a:ext cx="1382110" cy="400110"/>
          </a:xfrm>
          <a:prstGeom prst="rect">
            <a:avLst/>
          </a:prstGeom>
          <a:solidFill>
            <a:schemeClr val="tx1"/>
          </a:solidFill>
        </p:spPr>
        <p:txBody>
          <a:bodyPr wrap="none" rtlCol="0">
            <a:spAutoFit/>
          </a:bodyPr>
          <a:lstStyle/>
          <a:p>
            <a:pPr algn="ctr"/>
            <a:r>
              <a:rPr lang="en-GB" sz="2000" dirty="0">
                <a:solidFill>
                  <a:schemeClr val="bg1"/>
                </a:solidFill>
              </a:rPr>
              <a:t>June 2022</a:t>
            </a:r>
          </a:p>
        </p:txBody>
      </p:sp>
      <p:sp>
        <p:nvSpPr>
          <p:cNvPr id="10" name="TextBox 9">
            <a:extLst>
              <a:ext uri="{FF2B5EF4-FFF2-40B4-BE49-F238E27FC236}">
                <a16:creationId xmlns:a16="http://schemas.microsoft.com/office/drawing/2014/main" id="{0054EDD1-4F22-E0D8-E0EE-2DB03BC0B15A}"/>
              </a:ext>
            </a:extLst>
          </p:cNvPr>
          <p:cNvSpPr txBox="1"/>
          <p:nvPr/>
        </p:nvSpPr>
        <p:spPr>
          <a:xfrm>
            <a:off x="5172256" y="414692"/>
            <a:ext cx="3749168" cy="1938992"/>
          </a:xfrm>
          <a:prstGeom prst="rect">
            <a:avLst/>
          </a:prstGeom>
          <a:noFill/>
        </p:spPr>
        <p:txBody>
          <a:bodyPr wrap="square">
            <a:spAutoFit/>
          </a:bodyPr>
          <a:lstStyle/>
          <a:p>
            <a:r>
              <a:rPr lang="en-GB" sz="2000" dirty="0"/>
              <a:t>“this Progress Report reveals that, despite important achievements in renewable energy and electric vehicles, </a:t>
            </a:r>
            <a:r>
              <a:rPr lang="en-GB" sz="2000" b="1" dirty="0">
                <a:solidFill>
                  <a:srgbClr val="FF0000"/>
                </a:solidFill>
              </a:rPr>
              <a:t>the Government is failing in much of its implementation</a:t>
            </a:r>
            <a:r>
              <a:rPr lang="en-GB" sz="2000" dirty="0"/>
              <a:t>”</a:t>
            </a:r>
          </a:p>
        </p:txBody>
      </p:sp>
      <p:pic>
        <p:nvPicPr>
          <p:cNvPr id="11" name="Picture 10">
            <a:hlinkClick r:id="rId6"/>
            <a:extLst>
              <a:ext uri="{FF2B5EF4-FFF2-40B4-BE49-F238E27FC236}">
                <a16:creationId xmlns:a16="http://schemas.microsoft.com/office/drawing/2014/main" id="{F79B244A-A718-948D-53B8-FEEE8EC0DCAC}"/>
              </a:ext>
            </a:extLst>
          </p:cNvPr>
          <p:cNvPicPr>
            <a:picLocks noChangeAspect="1"/>
          </p:cNvPicPr>
          <p:nvPr/>
        </p:nvPicPr>
        <p:blipFill>
          <a:blip r:embed="rId7"/>
          <a:stretch>
            <a:fillRect/>
          </a:stretch>
        </p:blipFill>
        <p:spPr>
          <a:xfrm>
            <a:off x="2589636" y="2661106"/>
            <a:ext cx="1568707" cy="2244960"/>
          </a:xfrm>
          <a:prstGeom prst="rect">
            <a:avLst/>
          </a:prstGeom>
          <a:effectLst>
            <a:outerShdw blurRad="50800" dist="88900" dir="2700000" algn="tl" rotWithShape="0">
              <a:prstClr val="black">
                <a:alpha val="40000"/>
              </a:prstClr>
            </a:outerShdw>
          </a:effectLst>
        </p:spPr>
      </p:pic>
      <p:sp>
        <p:nvSpPr>
          <p:cNvPr id="12" name="TextBox 11">
            <a:extLst>
              <a:ext uri="{FF2B5EF4-FFF2-40B4-BE49-F238E27FC236}">
                <a16:creationId xmlns:a16="http://schemas.microsoft.com/office/drawing/2014/main" id="{5C30713F-93CB-0003-FC89-91BE4D0D4A2E}"/>
              </a:ext>
            </a:extLst>
          </p:cNvPr>
          <p:cNvSpPr txBox="1"/>
          <p:nvPr/>
        </p:nvSpPr>
        <p:spPr>
          <a:xfrm>
            <a:off x="3462035" y="3583531"/>
            <a:ext cx="1382110" cy="400110"/>
          </a:xfrm>
          <a:prstGeom prst="rect">
            <a:avLst/>
          </a:prstGeom>
          <a:solidFill>
            <a:schemeClr val="tx1"/>
          </a:solidFill>
        </p:spPr>
        <p:txBody>
          <a:bodyPr wrap="none" rtlCol="0">
            <a:spAutoFit/>
          </a:bodyPr>
          <a:lstStyle/>
          <a:p>
            <a:pPr algn="ctr"/>
            <a:r>
              <a:rPr lang="en-GB" sz="2000" dirty="0">
                <a:solidFill>
                  <a:schemeClr val="bg1"/>
                </a:solidFill>
              </a:rPr>
              <a:t>June 2023</a:t>
            </a:r>
          </a:p>
        </p:txBody>
      </p:sp>
      <p:sp>
        <p:nvSpPr>
          <p:cNvPr id="14" name="TextBox 13">
            <a:extLst>
              <a:ext uri="{FF2B5EF4-FFF2-40B4-BE49-F238E27FC236}">
                <a16:creationId xmlns:a16="http://schemas.microsoft.com/office/drawing/2014/main" id="{C9CF0F63-1CEE-3F1B-C1E3-3DC1741D8A15}"/>
              </a:ext>
            </a:extLst>
          </p:cNvPr>
          <p:cNvSpPr txBox="1"/>
          <p:nvPr/>
        </p:nvSpPr>
        <p:spPr>
          <a:xfrm>
            <a:off x="5172256" y="2967978"/>
            <a:ext cx="3971744" cy="1631216"/>
          </a:xfrm>
          <a:prstGeom prst="rect">
            <a:avLst/>
          </a:prstGeom>
          <a:noFill/>
        </p:spPr>
        <p:txBody>
          <a:bodyPr wrap="square">
            <a:spAutoFit/>
          </a:bodyPr>
          <a:lstStyle/>
          <a:p>
            <a:r>
              <a:rPr lang="en-GB" sz="2000" dirty="0"/>
              <a:t>“</a:t>
            </a:r>
            <a:r>
              <a:rPr lang="en-GB" sz="2000" b="1" dirty="0">
                <a:solidFill>
                  <a:srgbClr val="FF0000"/>
                </a:solidFill>
              </a:rPr>
              <a:t>Our confidence</a:t>
            </a:r>
            <a:r>
              <a:rPr lang="en-GB" sz="2000" b="1" dirty="0"/>
              <a:t> </a:t>
            </a:r>
            <a:r>
              <a:rPr lang="en-GB" sz="2000" dirty="0"/>
              <a:t>in the achievement of the UK’s 2030 target and the Fifth and Sixth Carbon Budgets </a:t>
            </a:r>
            <a:r>
              <a:rPr lang="en-GB" sz="2000" b="1" dirty="0">
                <a:solidFill>
                  <a:srgbClr val="FF0000"/>
                </a:solidFill>
              </a:rPr>
              <a:t>has markedly declined from last year</a:t>
            </a:r>
            <a:r>
              <a:rPr lang="en-GB" sz="2000" dirty="0"/>
              <a:t>”</a:t>
            </a:r>
          </a:p>
        </p:txBody>
      </p:sp>
    </p:spTree>
    <p:extLst>
      <p:ext uri="{BB962C8B-B14F-4D97-AF65-F5344CB8AC3E}">
        <p14:creationId xmlns:p14="http://schemas.microsoft.com/office/powerpoint/2010/main" val="332945290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3F467-9C7E-F30D-7F47-7800B4C8089D}"/>
            </a:ext>
          </a:extLst>
        </p:cNvPr>
        <p:cNvGrpSpPr/>
        <p:nvPr/>
      </p:nvGrpSpPr>
      <p:grpSpPr>
        <a:xfrm>
          <a:off x="0" y="0"/>
          <a:ext cx="0" cy="0"/>
          <a:chOff x="0" y="0"/>
          <a:chExt cx="0" cy="0"/>
        </a:xfrm>
      </p:grpSpPr>
      <p:pic>
        <p:nvPicPr>
          <p:cNvPr id="4100" name="Picture 4" descr="Report Card Clip Art">
            <a:hlinkClick r:id="rId2"/>
            <a:extLst>
              <a:ext uri="{FF2B5EF4-FFF2-40B4-BE49-F238E27FC236}">
                <a16:creationId xmlns:a16="http://schemas.microsoft.com/office/drawing/2014/main" id="{002FFB0B-F5B3-CD96-8358-BB0253E41C16}"/>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0" y="138112"/>
            <a:ext cx="2381250" cy="486727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7E68CDD-FE35-4244-2173-3A446494432C}"/>
              </a:ext>
            </a:extLst>
          </p:cNvPr>
          <p:cNvSpPr txBox="1"/>
          <p:nvPr/>
        </p:nvSpPr>
        <p:spPr>
          <a:xfrm>
            <a:off x="1323355" y="3841266"/>
            <a:ext cx="1382110" cy="400110"/>
          </a:xfrm>
          <a:prstGeom prst="rect">
            <a:avLst/>
          </a:prstGeom>
          <a:solidFill>
            <a:schemeClr val="tx1"/>
          </a:solidFill>
        </p:spPr>
        <p:txBody>
          <a:bodyPr wrap="none" rtlCol="0">
            <a:spAutoFit/>
          </a:bodyPr>
          <a:lstStyle/>
          <a:p>
            <a:pPr algn="ctr"/>
            <a:r>
              <a:rPr lang="en-GB" sz="2000" dirty="0">
                <a:solidFill>
                  <a:schemeClr val="bg1"/>
                </a:solidFill>
              </a:rPr>
              <a:t>June 2023</a:t>
            </a:r>
          </a:p>
        </p:txBody>
      </p:sp>
      <p:sp>
        <p:nvSpPr>
          <p:cNvPr id="3" name="TextBox 2">
            <a:extLst>
              <a:ext uri="{FF2B5EF4-FFF2-40B4-BE49-F238E27FC236}">
                <a16:creationId xmlns:a16="http://schemas.microsoft.com/office/drawing/2014/main" id="{E2C1D3F4-DBF0-72F7-DDAC-DE45A84DB540}"/>
              </a:ext>
            </a:extLst>
          </p:cNvPr>
          <p:cNvSpPr txBox="1"/>
          <p:nvPr/>
        </p:nvSpPr>
        <p:spPr>
          <a:xfrm>
            <a:off x="2890523" y="63370"/>
            <a:ext cx="6231706" cy="5016758"/>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n-GB" sz="1800" dirty="0"/>
              <a:t>Surface transport is </a:t>
            </a:r>
            <a:r>
              <a:rPr lang="en-GB" sz="1800" b="1" dirty="0"/>
              <a:t>UK’s highest emitting sector</a:t>
            </a:r>
          </a:p>
          <a:p>
            <a:pPr marL="285750" indent="-285750">
              <a:spcAft>
                <a:spcPts val="1200"/>
              </a:spcAft>
              <a:buFont typeface="Arial" panose="020B0604020202020204" pitchFamily="34" charset="0"/>
              <a:buChar char="•"/>
            </a:pPr>
            <a:r>
              <a:rPr lang="en-GB" sz="1800" dirty="0"/>
              <a:t>“The Government has made </a:t>
            </a:r>
            <a:r>
              <a:rPr lang="en-GB" sz="1800" b="1" dirty="0">
                <a:solidFill>
                  <a:srgbClr val="FF0000"/>
                </a:solidFill>
              </a:rPr>
              <a:t>no progress </a:t>
            </a:r>
            <a:r>
              <a:rPr lang="en-GB" sz="1800" dirty="0"/>
              <a:t>on our recommendations </a:t>
            </a:r>
            <a:r>
              <a:rPr lang="en-GB" sz="1800" b="1" dirty="0">
                <a:solidFill>
                  <a:srgbClr val="FF0000"/>
                </a:solidFill>
              </a:rPr>
              <a:t>on clarifying the role for car demand reduction</a:t>
            </a:r>
            <a:r>
              <a:rPr lang="en-GB" sz="1800" dirty="0"/>
              <a:t>”</a:t>
            </a:r>
          </a:p>
          <a:p>
            <a:pPr marL="285750" indent="-285750">
              <a:spcAft>
                <a:spcPts val="1200"/>
              </a:spcAft>
              <a:buFont typeface="Arial" panose="020B0604020202020204" pitchFamily="34" charset="0"/>
              <a:buChar char="•"/>
            </a:pPr>
            <a:r>
              <a:rPr lang="en-GB" sz="1800" dirty="0"/>
              <a:t>A Government </a:t>
            </a:r>
            <a:r>
              <a:rPr lang="en-GB" sz="1800" b="1" dirty="0"/>
              <a:t>choice not to quantify most policies aimed at incentivising modal shift signals a lack of commitment</a:t>
            </a:r>
          </a:p>
          <a:p>
            <a:pPr marL="285750" indent="-285750">
              <a:spcAft>
                <a:spcPts val="1200"/>
              </a:spcAft>
              <a:buFont typeface="Arial" panose="020B0604020202020204" pitchFamily="34" charset="0"/>
              <a:buChar char="•"/>
            </a:pPr>
            <a:r>
              <a:rPr lang="en-GB" sz="1800" dirty="0"/>
              <a:t>Carbon savings from plug-in hybrid cars </a:t>
            </a:r>
            <a:r>
              <a:rPr lang="en-GB" sz="1800" b="1" dirty="0"/>
              <a:t>much poorer than previously thought</a:t>
            </a:r>
            <a:r>
              <a:rPr lang="en-GB" sz="1800" dirty="0"/>
              <a:t>, emphasising need to prioritise BEVs</a:t>
            </a:r>
          </a:p>
          <a:p>
            <a:pPr marL="285750" indent="-285750">
              <a:spcAft>
                <a:spcPts val="1200"/>
              </a:spcAft>
              <a:buFont typeface="Arial" panose="020B0604020202020204" pitchFamily="34" charset="0"/>
              <a:buChar char="•"/>
            </a:pPr>
            <a:r>
              <a:rPr lang="en-GB" sz="1800" dirty="0"/>
              <a:t>“The market share of electric cars continues to increase ahead of our Balanced Pathway assumptions”</a:t>
            </a:r>
          </a:p>
          <a:p>
            <a:pPr marL="285750" indent="-285750">
              <a:spcAft>
                <a:spcPts val="1200"/>
              </a:spcAft>
              <a:buFont typeface="Arial" panose="020B0604020202020204" pitchFamily="34" charset="0"/>
              <a:buChar char="•"/>
            </a:pPr>
            <a:r>
              <a:rPr lang="en-GB" sz="1800" dirty="0"/>
              <a:t>“</a:t>
            </a:r>
            <a:r>
              <a:rPr lang="en-GB" sz="1800" b="1" dirty="0">
                <a:solidFill>
                  <a:srgbClr val="FF0000"/>
                </a:solidFill>
              </a:rPr>
              <a:t>Delivering the 2030 phase-out of new conventional car and van sales is vital</a:t>
            </a:r>
            <a:r>
              <a:rPr lang="en-GB" sz="1800" dirty="0">
                <a:solidFill>
                  <a:srgbClr val="FF0000"/>
                </a:solidFill>
              </a:rPr>
              <a:t> </a:t>
            </a:r>
            <a:r>
              <a:rPr lang="en-GB" sz="1800" dirty="0"/>
              <a:t>to meeting the UK’s decarbonization pathway.”</a:t>
            </a:r>
          </a:p>
        </p:txBody>
      </p:sp>
    </p:spTree>
    <p:extLst>
      <p:ext uri="{BB962C8B-B14F-4D97-AF65-F5344CB8AC3E}">
        <p14:creationId xmlns:p14="http://schemas.microsoft.com/office/powerpoint/2010/main" val="130611801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29,100+ Angry Child Stock Illustrations, Royalty-Free Vector Graphics &amp; Clip  Art - iStock">
            <a:extLst>
              <a:ext uri="{FF2B5EF4-FFF2-40B4-BE49-F238E27FC236}">
                <a16:creationId xmlns:a16="http://schemas.microsoft.com/office/drawing/2014/main" id="{79ED4617-93CC-0FF7-77B6-E632D5D11267}"/>
              </a:ext>
            </a:extLst>
          </p:cNvPr>
          <p:cNvPicPr>
            <a:picLocks noChangeAspect="1" noChangeArrowheads="1"/>
          </p:cNvPicPr>
          <p:nvPr/>
        </p:nvPicPr>
        <p:blipFill rotWithShape="1">
          <a:blip r:embed="rId2">
            <a:grayscl/>
            <a:extLst>
              <a:ext uri="{28A0092B-C50C-407E-A947-70E740481C1C}">
                <a14:useLocalDpi xmlns:a14="http://schemas.microsoft.com/office/drawing/2010/main" val="0"/>
              </a:ext>
            </a:extLst>
          </a:blip>
          <a:srcRect l="16561" t="6350" r="12751" b="10477"/>
          <a:stretch/>
        </p:blipFill>
        <p:spPr bwMode="auto">
          <a:xfrm>
            <a:off x="-12337" y="-973"/>
            <a:ext cx="2747687" cy="32330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RICHARD LITTLEJOHN: Net Zero is Brexit MkII - The Political Class versus  The People | Daily Mail Online">
            <a:extLst>
              <a:ext uri="{FF2B5EF4-FFF2-40B4-BE49-F238E27FC236}">
                <a16:creationId xmlns:a16="http://schemas.microsoft.com/office/drawing/2014/main" id="{8EAA4DAA-D56F-3E82-6FD8-B3F3318F1B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9143" y="123477"/>
            <a:ext cx="2264385" cy="1510781"/>
          </a:xfrm>
          <a:prstGeom prst="rect">
            <a:avLst/>
          </a:prstGeom>
          <a:noFill/>
          <a:extLst>
            <a:ext uri="{909E8E84-426E-40DD-AFC4-6F175D3DCCD1}">
              <a14:hiddenFill xmlns:a14="http://schemas.microsoft.com/office/drawing/2010/main">
                <a:solidFill>
                  <a:srgbClr val="FFFFFF"/>
                </a:solidFill>
              </a14:hiddenFill>
            </a:ext>
          </a:extLst>
        </p:spPr>
      </p:pic>
      <p:sp>
        <p:nvSpPr>
          <p:cNvPr id="8" name="Speech Bubble: Oval 7">
            <a:extLst>
              <a:ext uri="{FF2B5EF4-FFF2-40B4-BE49-F238E27FC236}">
                <a16:creationId xmlns:a16="http://schemas.microsoft.com/office/drawing/2014/main" id="{69D996A0-16C0-AF8C-91B2-9C5676965E92}"/>
              </a:ext>
            </a:extLst>
          </p:cNvPr>
          <p:cNvSpPr/>
          <p:nvPr/>
        </p:nvSpPr>
        <p:spPr>
          <a:xfrm>
            <a:off x="3958681" y="1077552"/>
            <a:ext cx="2620009" cy="1494197"/>
          </a:xfrm>
          <a:prstGeom prst="wedgeEllipseCallout">
            <a:avLst>
              <a:gd name="adj1" fmla="val 98329"/>
              <a:gd name="adj2" fmla="val -7573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200" b="0" i="0" u="none" strike="noStrike" baseline="0" dirty="0">
                <a:solidFill>
                  <a:srgbClr val="000000"/>
                </a:solidFill>
                <a:latin typeface="Arial" panose="020B0604020202020204" pitchFamily="34" charset="0"/>
              </a:rPr>
              <a:t>can we put the</a:t>
            </a:r>
            <a:br>
              <a:rPr lang="en-US" sz="1200" b="0" i="0" u="none" strike="noStrike" baseline="0" dirty="0">
                <a:solidFill>
                  <a:srgbClr val="000000"/>
                </a:solidFill>
                <a:latin typeface="Arial" panose="020B0604020202020204" pitchFamily="34" charset="0"/>
              </a:rPr>
            </a:br>
            <a:r>
              <a:rPr lang="en-US" sz="1200" b="0" i="0" u="none" strike="noStrike" baseline="0" dirty="0">
                <a:solidFill>
                  <a:srgbClr val="000000"/>
                </a:solidFill>
                <a:latin typeface="Arial" panose="020B0604020202020204" pitchFamily="34" charset="0"/>
              </a:rPr>
              <a:t>long-term interests of our country</a:t>
            </a:r>
            <a:br>
              <a:rPr lang="en-US" sz="1200" b="0" i="0" u="none" strike="noStrike" baseline="0" dirty="0">
                <a:solidFill>
                  <a:srgbClr val="000000"/>
                </a:solidFill>
                <a:latin typeface="Arial" panose="020B0604020202020204" pitchFamily="34" charset="0"/>
              </a:rPr>
            </a:br>
            <a:r>
              <a:rPr lang="en-US" sz="1200" b="0" i="0" u="none" strike="noStrike" baseline="0" dirty="0">
                <a:solidFill>
                  <a:srgbClr val="000000"/>
                </a:solidFill>
                <a:latin typeface="Arial" panose="020B0604020202020204" pitchFamily="34" charset="0"/>
              </a:rPr>
              <a:t>before </a:t>
            </a:r>
            <a:r>
              <a:rPr lang="en-US" sz="1200" b="1" i="0" u="none" strike="noStrike" baseline="0" dirty="0">
                <a:solidFill>
                  <a:schemeClr val="tx1"/>
                </a:solidFill>
                <a:latin typeface="Arial" panose="020B0604020202020204" pitchFamily="34" charset="0"/>
              </a:rPr>
              <a:t>the short-term political</a:t>
            </a:r>
            <a:br>
              <a:rPr lang="en-US" sz="1200" b="1" i="0" u="none" strike="noStrike" baseline="0" dirty="0">
                <a:solidFill>
                  <a:schemeClr val="tx1"/>
                </a:solidFill>
                <a:latin typeface="Arial" panose="020B0604020202020204" pitchFamily="34" charset="0"/>
              </a:rPr>
            </a:br>
            <a:r>
              <a:rPr lang="en-US" sz="1200" b="1" i="0" u="none" strike="noStrike" baseline="0" dirty="0">
                <a:solidFill>
                  <a:schemeClr val="tx1"/>
                </a:solidFill>
                <a:latin typeface="Arial" panose="020B0604020202020204" pitchFamily="34" charset="0"/>
              </a:rPr>
              <a:t>needs of the moment</a:t>
            </a:r>
            <a:r>
              <a:rPr lang="en-US" sz="1200" b="0" i="0" u="none" strike="noStrike" baseline="0" dirty="0">
                <a:solidFill>
                  <a:srgbClr val="000000"/>
                </a:solidFill>
                <a:latin typeface="Arial" panose="020B0604020202020204" pitchFamily="34" charset="0"/>
              </a:rPr>
              <a:t>,</a:t>
            </a:r>
            <a:br>
              <a:rPr lang="en-US" sz="1200" b="0" i="0" u="none" strike="noStrike" baseline="0" dirty="0">
                <a:solidFill>
                  <a:srgbClr val="000000"/>
                </a:solidFill>
                <a:latin typeface="Arial" panose="020B0604020202020204" pitchFamily="34" charset="0"/>
              </a:rPr>
            </a:br>
            <a:r>
              <a:rPr lang="en-US" sz="1200" b="0" i="0" u="none" strike="noStrike" baseline="0" dirty="0">
                <a:solidFill>
                  <a:srgbClr val="000000"/>
                </a:solidFill>
                <a:latin typeface="Arial" panose="020B0604020202020204" pitchFamily="34" charset="0"/>
              </a:rPr>
              <a:t>even if it means</a:t>
            </a:r>
            <a:br>
              <a:rPr lang="en-US" sz="1200" b="0" i="0" u="none" strike="noStrike" baseline="0" dirty="0">
                <a:solidFill>
                  <a:srgbClr val="000000"/>
                </a:solidFill>
                <a:latin typeface="Arial" panose="020B0604020202020204" pitchFamily="34" charset="0"/>
              </a:rPr>
            </a:br>
            <a:r>
              <a:rPr lang="en-US" sz="1200" b="0" i="0" u="none" strike="noStrike" baseline="0" dirty="0">
                <a:solidFill>
                  <a:srgbClr val="000000"/>
                </a:solidFill>
                <a:latin typeface="Arial" panose="020B0604020202020204" pitchFamily="34" charset="0"/>
              </a:rPr>
              <a:t>being controversial?</a:t>
            </a:r>
          </a:p>
        </p:txBody>
      </p:sp>
      <p:sp>
        <p:nvSpPr>
          <p:cNvPr id="9" name="TextBox 8">
            <a:extLst>
              <a:ext uri="{FF2B5EF4-FFF2-40B4-BE49-F238E27FC236}">
                <a16:creationId xmlns:a16="http://schemas.microsoft.com/office/drawing/2014/main" id="{5FEF91D7-3545-2B3E-5037-4B47B6C8ABAE}"/>
              </a:ext>
            </a:extLst>
          </p:cNvPr>
          <p:cNvSpPr txBox="1"/>
          <p:nvPr/>
        </p:nvSpPr>
        <p:spPr>
          <a:xfrm>
            <a:off x="4229701" y="556347"/>
            <a:ext cx="2435283" cy="400110"/>
          </a:xfrm>
          <a:prstGeom prst="rect">
            <a:avLst/>
          </a:prstGeom>
          <a:solidFill>
            <a:schemeClr val="tx1"/>
          </a:solidFill>
        </p:spPr>
        <p:txBody>
          <a:bodyPr wrap="none" rtlCol="0">
            <a:spAutoFit/>
          </a:bodyPr>
          <a:lstStyle/>
          <a:p>
            <a:pPr algn="ctr"/>
            <a:r>
              <a:rPr lang="en-GB" sz="2000" dirty="0">
                <a:solidFill>
                  <a:schemeClr val="bg1"/>
                </a:solidFill>
              </a:rPr>
              <a:t>20 September 2023</a:t>
            </a:r>
          </a:p>
        </p:txBody>
      </p:sp>
      <p:sp>
        <p:nvSpPr>
          <p:cNvPr id="10" name="Speech Bubble: Oval 9">
            <a:extLst>
              <a:ext uri="{FF2B5EF4-FFF2-40B4-BE49-F238E27FC236}">
                <a16:creationId xmlns:a16="http://schemas.microsoft.com/office/drawing/2014/main" id="{8132BF55-93B8-9A39-A3A3-40B09A785825}"/>
              </a:ext>
            </a:extLst>
          </p:cNvPr>
          <p:cNvSpPr/>
          <p:nvPr/>
        </p:nvSpPr>
        <p:spPr>
          <a:xfrm>
            <a:off x="5466814" y="2843429"/>
            <a:ext cx="3562104" cy="1826330"/>
          </a:xfrm>
          <a:prstGeom prst="wedgeEllipseCallout">
            <a:avLst>
              <a:gd name="adj1" fmla="val 18445"/>
              <a:gd name="adj2" fmla="val -12005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400" dirty="0">
                <a:solidFill>
                  <a:schemeClr val="tx1"/>
                </a:solidFill>
                <a:latin typeface="Arial" panose="020B0604020202020204" pitchFamily="34" charset="0"/>
              </a:rPr>
              <a:t>So, to give us more time to prepare,</a:t>
            </a:r>
            <a:br>
              <a:rPr lang="en-GB" sz="1400" dirty="0">
                <a:solidFill>
                  <a:schemeClr val="tx1"/>
                </a:solidFill>
                <a:latin typeface="Arial" panose="020B0604020202020204" pitchFamily="34" charset="0"/>
              </a:rPr>
            </a:br>
            <a:r>
              <a:rPr lang="en-GB" sz="1400" dirty="0">
                <a:solidFill>
                  <a:schemeClr val="tx1"/>
                </a:solidFill>
                <a:latin typeface="Arial" panose="020B0604020202020204" pitchFamily="34" charset="0"/>
              </a:rPr>
              <a:t>I’m announcing today that </a:t>
            </a:r>
            <a:r>
              <a:rPr lang="en-GB" sz="1400" b="1" dirty="0">
                <a:solidFill>
                  <a:srgbClr val="FF0000"/>
                </a:solidFill>
                <a:latin typeface="Arial" panose="020B0604020202020204" pitchFamily="34" charset="0"/>
              </a:rPr>
              <a:t>we’re going to</a:t>
            </a:r>
            <a:br>
              <a:rPr lang="en-GB" sz="1400" b="1" dirty="0">
                <a:solidFill>
                  <a:srgbClr val="FF0000"/>
                </a:solidFill>
                <a:latin typeface="Arial" panose="020B0604020202020204" pitchFamily="34" charset="0"/>
              </a:rPr>
            </a:br>
            <a:r>
              <a:rPr lang="en-GB" sz="1400" b="1" dirty="0">
                <a:solidFill>
                  <a:srgbClr val="FF0000"/>
                </a:solidFill>
                <a:latin typeface="Arial" panose="020B0604020202020204" pitchFamily="34" charset="0"/>
              </a:rPr>
              <a:t>ease the transition to electric vehicles</a:t>
            </a:r>
            <a:r>
              <a:rPr lang="en-GB" sz="1400" dirty="0">
                <a:solidFill>
                  <a:schemeClr val="tx1"/>
                </a:solidFill>
                <a:latin typeface="Arial" panose="020B0604020202020204" pitchFamily="34" charset="0"/>
              </a:rPr>
              <a:t>.</a:t>
            </a:r>
          </a:p>
          <a:p>
            <a:pPr algn="ctr"/>
            <a:r>
              <a:rPr lang="en-GB" sz="1400" dirty="0">
                <a:solidFill>
                  <a:schemeClr val="tx1"/>
                </a:solidFill>
                <a:latin typeface="Arial" panose="020B0604020202020204" pitchFamily="34" charset="0"/>
              </a:rPr>
              <a:t>You’ll still be able to buy petrol and</a:t>
            </a:r>
            <a:br>
              <a:rPr lang="en-GB" sz="1400" dirty="0">
                <a:solidFill>
                  <a:schemeClr val="tx1"/>
                </a:solidFill>
                <a:latin typeface="Arial" panose="020B0604020202020204" pitchFamily="34" charset="0"/>
              </a:rPr>
            </a:br>
            <a:r>
              <a:rPr lang="en-GB" sz="1400" dirty="0">
                <a:solidFill>
                  <a:schemeClr val="tx1"/>
                </a:solidFill>
                <a:latin typeface="Arial" panose="020B0604020202020204" pitchFamily="34" charset="0"/>
              </a:rPr>
              <a:t>diesel cars and vans until 2035.</a:t>
            </a:r>
            <a:endParaRPr lang="en-GB" sz="1400" b="0" i="0" u="none" strike="noStrike" baseline="0" dirty="0">
              <a:solidFill>
                <a:schemeClr val="tx1"/>
              </a:solidFill>
              <a:latin typeface="Arial" panose="020B0604020202020204" pitchFamily="34" charset="0"/>
            </a:endParaRPr>
          </a:p>
        </p:txBody>
      </p:sp>
      <p:pic>
        <p:nvPicPr>
          <p:cNvPr id="11" name="Picture 10">
            <a:hlinkClick r:id="rId4"/>
            <a:extLst>
              <a:ext uri="{FF2B5EF4-FFF2-40B4-BE49-F238E27FC236}">
                <a16:creationId xmlns:a16="http://schemas.microsoft.com/office/drawing/2014/main" id="{39FBF96F-0CC7-DD7A-E894-6A35CCE6A48D}"/>
              </a:ext>
            </a:extLst>
          </p:cNvPr>
          <p:cNvPicPr>
            <a:picLocks noChangeAspect="1"/>
          </p:cNvPicPr>
          <p:nvPr/>
        </p:nvPicPr>
        <p:blipFill>
          <a:blip r:embed="rId5"/>
          <a:stretch>
            <a:fillRect/>
          </a:stretch>
        </p:blipFill>
        <p:spPr>
          <a:xfrm>
            <a:off x="2470723" y="2243532"/>
            <a:ext cx="1923357" cy="2705108"/>
          </a:xfrm>
          <a:prstGeom prst="rect">
            <a:avLst/>
          </a:prstGeom>
          <a:ln>
            <a:solidFill>
              <a:schemeClr val="bg1">
                <a:lumMod val="85000"/>
              </a:schemeClr>
            </a:solidFill>
          </a:ln>
          <a:effectLst>
            <a:outerShdw blurRad="50800" dist="88900" dir="2700000" algn="tl" rotWithShape="0">
              <a:prstClr val="black">
                <a:alpha val="40000"/>
              </a:prstClr>
            </a:outerShdw>
          </a:effectLst>
        </p:spPr>
      </p:pic>
      <p:sp>
        <p:nvSpPr>
          <p:cNvPr id="12" name="TextBox 11">
            <a:extLst>
              <a:ext uri="{FF2B5EF4-FFF2-40B4-BE49-F238E27FC236}">
                <a16:creationId xmlns:a16="http://schemas.microsoft.com/office/drawing/2014/main" id="{21DD40BF-9C84-27F4-84C7-6670E5D81955}"/>
              </a:ext>
            </a:extLst>
          </p:cNvPr>
          <p:cNvSpPr txBox="1"/>
          <p:nvPr/>
        </p:nvSpPr>
        <p:spPr>
          <a:xfrm>
            <a:off x="2813441" y="4669759"/>
            <a:ext cx="1949573" cy="400110"/>
          </a:xfrm>
          <a:prstGeom prst="rect">
            <a:avLst/>
          </a:prstGeom>
          <a:solidFill>
            <a:schemeClr val="tx1"/>
          </a:solidFill>
        </p:spPr>
        <p:txBody>
          <a:bodyPr wrap="none" rtlCol="0">
            <a:spAutoFit/>
          </a:bodyPr>
          <a:lstStyle/>
          <a:p>
            <a:pPr algn="ctr"/>
            <a:r>
              <a:rPr lang="en-GB" sz="2000" dirty="0">
                <a:solidFill>
                  <a:schemeClr val="bg1"/>
                </a:solidFill>
              </a:rPr>
              <a:t>2 October 2023</a:t>
            </a:r>
          </a:p>
        </p:txBody>
      </p:sp>
      <p:sp>
        <p:nvSpPr>
          <p:cNvPr id="14" name="TextBox 13">
            <a:extLst>
              <a:ext uri="{FF2B5EF4-FFF2-40B4-BE49-F238E27FC236}">
                <a16:creationId xmlns:a16="http://schemas.microsoft.com/office/drawing/2014/main" id="{91A44DB1-0381-CBE9-075D-806C94405E51}"/>
              </a:ext>
            </a:extLst>
          </p:cNvPr>
          <p:cNvSpPr txBox="1"/>
          <p:nvPr/>
        </p:nvSpPr>
        <p:spPr>
          <a:xfrm>
            <a:off x="121629" y="3382684"/>
            <a:ext cx="2405387" cy="1631216"/>
          </a:xfrm>
          <a:prstGeom prst="rect">
            <a:avLst/>
          </a:prstGeom>
          <a:noFill/>
        </p:spPr>
        <p:txBody>
          <a:bodyPr wrap="square">
            <a:spAutoFit/>
          </a:bodyPr>
          <a:lstStyle/>
          <a:p>
            <a:r>
              <a:rPr lang="en-US" sz="2000" b="0" i="0" dirty="0">
                <a:effectLst/>
                <a:latin typeface="Arial" panose="020B0604020202020204" pitchFamily="34" charset="0"/>
                <a:cs typeface="Arial" panose="020B0604020202020204" pitchFamily="34" charset="0"/>
              </a:rPr>
              <a:t>You need a good opening line: "</a:t>
            </a:r>
            <a:r>
              <a:rPr lang="en-US" sz="2000" b="1" i="0" dirty="0">
                <a:effectLst/>
                <a:latin typeface="Arial" panose="020B0604020202020204" pitchFamily="34" charset="0"/>
                <a:cs typeface="Arial" panose="020B0604020202020204" pitchFamily="34" charset="0"/>
              </a:rPr>
              <a:t>There's nothing wrong with driving</a:t>
            </a:r>
            <a:r>
              <a:rPr lang="en-US" sz="2000" b="0" i="0" dirty="0">
                <a:effectLst/>
                <a:latin typeface="Arial" panose="020B0604020202020204" pitchFamily="34" charset="0"/>
                <a:cs typeface="Arial" panose="020B0604020202020204" pitchFamily="34" charset="0"/>
              </a:rPr>
              <a:t>."</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82298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B932423-752E-4042-3F5E-925D39CDD697}"/>
              </a:ext>
            </a:extLst>
          </p:cNvPr>
          <p:cNvSpPr txBox="1"/>
          <p:nvPr/>
        </p:nvSpPr>
        <p:spPr>
          <a:xfrm>
            <a:off x="0" y="0"/>
            <a:ext cx="9144000" cy="461665"/>
          </a:xfrm>
          <a:prstGeom prst="rect">
            <a:avLst/>
          </a:prstGeom>
          <a:solidFill>
            <a:schemeClr val="tx1"/>
          </a:solidFill>
        </p:spPr>
        <p:txBody>
          <a:bodyPr wrap="square">
            <a:spAutoFit/>
          </a:bodyPr>
          <a:lstStyle/>
          <a:p>
            <a:pPr algn="ctr" rtl="0">
              <a:defRPr sz="1400" b="0" i="0" u="none" strike="noStrike" kern="1200" spc="0" baseline="0">
                <a:solidFill>
                  <a:srgbClr val="000000">
                    <a:lumMod val="65000"/>
                    <a:lumOff val="35000"/>
                  </a:srgbClr>
                </a:solidFill>
                <a:latin typeface="Arial" panose="020B0604020202020204" pitchFamily="34" charset="0"/>
                <a:ea typeface="+mn-ea"/>
                <a:cs typeface="Arial" panose="020B0604020202020204" pitchFamily="34" charset="0"/>
              </a:defRPr>
            </a:pPr>
            <a:r>
              <a:rPr lang="en-GB" sz="2400" dirty="0">
                <a:solidFill>
                  <a:schemeClr val="bg1"/>
                </a:solidFill>
                <a:latin typeface="Arial" panose="020B0604020202020204" pitchFamily="34" charset="0"/>
                <a:cs typeface="Arial" panose="020B0604020202020204" pitchFamily="34" charset="0"/>
              </a:rPr>
              <a:t>School detention, again</a:t>
            </a:r>
          </a:p>
        </p:txBody>
      </p:sp>
      <p:pic>
        <p:nvPicPr>
          <p:cNvPr id="2" name="Picture 1">
            <a:hlinkClick r:id="rId2"/>
            <a:extLst>
              <a:ext uri="{FF2B5EF4-FFF2-40B4-BE49-F238E27FC236}">
                <a16:creationId xmlns:a16="http://schemas.microsoft.com/office/drawing/2014/main" id="{D8B1514A-B9A7-4394-80E7-0AFE457C1226}"/>
              </a:ext>
            </a:extLst>
          </p:cNvPr>
          <p:cNvPicPr>
            <a:picLocks noChangeAspect="1"/>
          </p:cNvPicPr>
          <p:nvPr/>
        </p:nvPicPr>
        <p:blipFill rotWithShape="1">
          <a:blip r:embed="rId3"/>
          <a:srcRect l="16377" t="42821" r="37578" b="10338"/>
          <a:stretch/>
        </p:blipFill>
        <p:spPr>
          <a:xfrm>
            <a:off x="779227" y="1046958"/>
            <a:ext cx="6058894" cy="3723826"/>
          </a:xfrm>
          <a:prstGeom prst="rect">
            <a:avLst/>
          </a:prstGeom>
        </p:spPr>
      </p:pic>
      <p:sp>
        <p:nvSpPr>
          <p:cNvPr id="6" name="TextBox 5">
            <a:extLst>
              <a:ext uri="{FF2B5EF4-FFF2-40B4-BE49-F238E27FC236}">
                <a16:creationId xmlns:a16="http://schemas.microsoft.com/office/drawing/2014/main" id="{701CCFBA-CA9B-4DCE-8CF3-64868CAB5DEF}"/>
              </a:ext>
            </a:extLst>
          </p:cNvPr>
          <p:cNvSpPr txBox="1"/>
          <p:nvPr/>
        </p:nvSpPr>
        <p:spPr>
          <a:xfrm>
            <a:off x="7330364" y="2371695"/>
            <a:ext cx="1309975" cy="400110"/>
          </a:xfrm>
          <a:prstGeom prst="rect">
            <a:avLst/>
          </a:prstGeom>
          <a:solidFill>
            <a:schemeClr val="tx1"/>
          </a:solidFill>
        </p:spPr>
        <p:txBody>
          <a:bodyPr wrap="none" rtlCol="0">
            <a:spAutoFit/>
          </a:bodyPr>
          <a:lstStyle/>
          <a:p>
            <a:pPr algn="ctr"/>
            <a:r>
              <a:rPr lang="en-GB" sz="2000" dirty="0">
                <a:solidFill>
                  <a:schemeClr val="bg1"/>
                </a:solidFill>
              </a:rPr>
              <a:t>May 2024</a:t>
            </a:r>
          </a:p>
        </p:txBody>
      </p:sp>
    </p:spTree>
    <p:extLst>
      <p:ext uri="{BB962C8B-B14F-4D97-AF65-F5344CB8AC3E}">
        <p14:creationId xmlns:p14="http://schemas.microsoft.com/office/powerpoint/2010/main" val="4096172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68066D-C557-46D4-90F8-C1552586A618}"/>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a:t>Behaviour change</a:t>
            </a:r>
            <a:br>
              <a:rPr lang="en-GB" sz="4800" dirty="0"/>
            </a:br>
            <a:r>
              <a:rPr lang="en-GB" sz="4800" dirty="0"/>
              <a:t>to the stage please!</a:t>
            </a:r>
          </a:p>
        </p:txBody>
      </p:sp>
    </p:spTree>
    <p:extLst>
      <p:ext uri="{BB962C8B-B14F-4D97-AF65-F5344CB8AC3E}">
        <p14:creationId xmlns:p14="http://schemas.microsoft.com/office/powerpoint/2010/main" val="3247849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ick Figure Pull Lever | Great PowerPoint ClipArt for Presentations -  PresenterMedia.com">
            <a:extLst>
              <a:ext uri="{FF2B5EF4-FFF2-40B4-BE49-F238E27FC236}">
                <a16:creationId xmlns:a16="http://schemas.microsoft.com/office/drawing/2014/main" id="{7ABD983B-6B6F-6501-B952-FE562CE1EE8C}"/>
              </a:ext>
            </a:extLst>
          </p:cNvPr>
          <p:cNvPicPr>
            <a:picLocks noChangeAspect="1" noChangeArrowheads="1"/>
          </p:cNvPicPr>
          <p:nvPr/>
        </p:nvPicPr>
        <p:blipFill>
          <a:blip r:embed="rId2" cstate="print">
            <a:grayscl/>
            <a:extLst>
              <a:ext uri="{28A0092B-C50C-407E-A947-70E740481C1C}">
                <a14:useLocalDpi xmlns:a14="http://schemas.microsoft.com/office/drawing/2010/main" val="0"/>
              </a:ext>
            </a:extLst>
          </a:blip>
          <a:srcRect/>
          <a:stretch>
            <a:fillRect/>
          </a:stretch>
        </p:blipFill>
        <p:spPr bwMode="auto">
          <a:xfrm rot="21397108">
            <a:off x="1481337" y="2236960"/>
            <a:ext cx="1585145" cy="13018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3D98F02-2C25-CAAD-9F2D-74C6A18D296B}"/>
              </a:ext>
            </a:extLst>
          </p:cNvPr>
          <p:cNvSpPr txBox="1"/>
          <p:nvPr/>
        </p:nvSpPr>
        <p:spPr>
          <a:xfrm>
            <a:off x="234233" y="2426228"/>
            <a:ext cx="1357936" cy="461665"/>
          </a:xfrm>
          <a:prstGeom prst="rect">
            <a:avLst/>
          </a:prstGeom>
          <a:solidFill>
            <a:schemeClr val="tx1"/>
          </a:solidFill>
          <a:ln>
            <a:solidFill>
              <a:schemeClr val="tx1"/>
            </a:solidFill>
          </a:ln>
        </p:spPr>
        <p:txBody>
          <a:bodyPr wrap="none" rtlCol="0">
            <a:spAutoFit/>
          </a:bodyPr>
          <a:lstStyle/>
          <a:p>
            <a:pPr algn="r"/>
            <a:r>
              <a:rPr lang="en-GB" sz="2400" dirty="0">
                <a:solidFill>
                  <a:schemeClr val="bg1"/>
                </a:solidFill>
              </a:rPr>
              <a:t>     Avoid</a:t>
            </a:r>
          </a:p>
        </p:txBody>
      </p:sp>
      <p:pic>
        <p:nvPicPr>
          <p:cNvPr id="6" name="Picture 2" descr="Stick Figure Pull Lever | Great PowerPoint ClipArt for Presentations -  PresenterMedia.com">
            <a:extLst>
              <a:ext uri="{FF2B5EF4-FFF2-40B4-BE49-F238E27FC236}">
                <a16:creationId xmlns:a16="http://schemas.microsoft.com/office/drawing/2014/main" id="{4F0C2EA9-B75F-53F0-F002-FE527874C3E7}"/>
              </a:ext>
            </a:extLst>
          </p:cNvPr>
          <p:cNvPicPr>
            <a:picLocks noChangeAspect="1" noChangeArrowheads="1"/>
          </p:cNvPicPr>
          <p:nvPr/>
        </p:nvPicPr>
        <p:blipFill>
          <a:blip r:embed="rId2" cstate="print">
            <a:grayscl/>
            <a:extLst>
              <a:ext uri="{28A0092B-C50C-407E-A947-70E740481C1C}">
                <a14:useLocalDpi xmlns:a14="http://schemas.microsoft.com/office/drawing/2010/main" val="0"/>
              </a:ext>
            </a:extLst>
          </a:blip>
          <a:srcRect/>
          <a:stretch>
            <a:fillRect/>
          </a:stretch>
        </p:blipFill>
        <p:spPr bwMode="auto">
          <a:xfrm rot="21397108">
            <a:off x="4645932" y="2236962"/>
            <a:ext cx="1585145" cy="130186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7A7F12C-A24B-CFB5-04DF-5C4FCB8EC59C}"/>
              </a:ext>
            </a:extLst>
          </p:cNvPr>
          <p:cNvSpPr txBox="1"/>
          <p:nvPr/>
        </p:nvSpPr>
        <p:spPr>
          <a:xfrm>
            <a:off x="3450455" y="2426231"/>
            <a:ext cx="1309974" cy="461665"/>
          </a:xfrm>
          <a:prstGeom prst="rect">
            <a:avLst/>
          </a:prstGeom>
          <a:solidFill>
            <a:schemeClr val="tx1"/>
          </a:solidFill>
          <a:ln>
            <a:solidFill>
              <a:schemeClr val="tx1"/>
            </a:solidFill>
          </a:ln>
        </p:spPr>
        <p:txBody>
          <a:bodyPr wrap="none" rtlCol="0">
            <a:spAutoFit/>
          </a:bodyPr>
          <a:lstStyle/>
          <a:p>
            <a:pPr algn="r"/>
            <a:r>
              <a:rPr lang="en-GB" sz="2400" dirty="0">
                <a:solidFill>
                  <a:schemeClr val="bg1"/>
                </a:solidFill>
              </a:rPr>
              <a:t>      Shift</a:t>
            </a:r>
          </a:p>
        </p:txBody>
      </p:sp>
      <p:pic>
        <p:nvPicPr>
          <p:cNvPr id="8" name="Picture 2" descr="Stick Figure Pull Lever | Great PowerPoint ClipArt for Presentations -  PresenterMedia.com">
            <a:extLst>
              <a:ext uri="{FF2B5EF4-FFF2-40B4-BE49-F238E27FC236}">
                <a16:creationId xmlns:a16="http://schemas.microsoft.com/office/drawing/2014/main" id="{B7E7B2AD-C076-A0AE-3AA5-5275C24F52B7}"/>
              </a:ext>
            </a:extLst>
          </p:cNvPr>
          <p:cNvPicPr>
            <a:picLocks noChangeAspect="1" noChangeArrowheads="1"/>
          </p:cNvPicPr>
          <p:nvPr/>
        </p:nvPicPr>
        <p:blipFill>
          <a:blip r:embed="rId2" cstate="print">
            <a:grayscl/>
            <a:extLst>
              <a:ext uri="{28A0092B-C50C-407E-A947-70E740481C1C}">
                <a14:useLocalDpi xmlns:a14="http://schemas.microsoft.com/office/drawing/2010/main" val="0"/>
              </a:ext>
            </a:extLst>
          </a:blip>
          <a:srcRect/>
          <a:stretch>
            <a:fillRect/>
          </a:stretch>
        </p:blipFill>
        <p:spPr bwMode="auto">
          <a:xfrm rot="21397108">
            <a:off x="7521840" y="2236960"/>
            <a:ext cx="1585145" cy="130186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D991156-C1CB-AE8C-7AF8-C4228E9F3875}"/>
              </a:ext>
            </a:extLst>
          </p:cNvPr>
          <p:cNvSpPr txBox="1"/>
          <p:nvPr/>
        </p:nvSpPr>
        <p:spPr>
          <a:xfrm>
            <a:off x="6342819" y="2426229"/>
            <a:ext cx="1297151" cy="461665"/>
          </a:xfrm>
          <a:prstGeom prst="rect">
            <a:avLst/>
          </a:prstGeom>
          <a:solidFill>
            <a:schemeClr val="tx1"/>
          </a:solidFill>
          <a:ln>
            <a:solidFill>
              <a:schemeClr val="tx1"/>
            </a:solidFill>
          </a:ln>
        </p:spPr>
        <p:txBody>
          <a:bodyPr wrap="none" rtlCol="0">
            <a:spAutoFit/>
          </a:bodyPr>
          <a:lstStyle/>
          <a:p>
            <a:pPr algn="r"/>
            <a:r>
              <a:rPr lang="en-GB" sz="2400" dirty="0">
                <a:solidFill>
                  <a:schemeClr val="bg1"/>
                </a:solidFill>
              </a:rPr>
              <a:t>Improve</a:t>
            </a:r>
          </a:p>
        </p:txBody>
      </p:sp>
      <p:sp>
        <p:nvSpPr>
          <p:cNvPr id="11" name="Rectangle 10">
            <a:extLst>
              <a:ext uri="{FF2B5EF4-FFF2-40B4-BE49-F238E27FC236}">
                <a16:creationId xmlns:a16="http://schemas.microsoft.com/office/drawing/2014/main" id="{51D61964-4228-49F3-BC1A-EB142C82CD20}"/>
              </a:ext>
            </a:extLst>
          </p:cNvPr>
          <p:cNvSpPr/>
          <p:nvPr/>
        </p:nvSpPr>
        <p:spPr>
          <a:xfrm>
            <a:off x="0" y="0"/>
            <a:ext cx="9144000" cy="46166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Three levers at our disposal – use all three!</a:t>
            </a:r>
          </a:p>
        </p:txBody>
      </p:sp>
    </p:spTree>
    <p:extLst>
      <p:ext uri="{BB962C8B-B14F-4D97-AF65-F5344CB8AC3E}">
        <p14:creationId xmlns:p14="http://schemas.microsoft.com/office/powerpoint/2010/main" val="396039468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EB0F89-39AD-43FF-A6ED-CDC36CEC7523}"/>
              </a:ext>
            </a:extLst>
          </p:cNvPr>
          <p:cNvSpPr txBox="1"/>
          <p:nvPr/>
        </p:nvSpPr>
        <p:spPr>
          <a:xfrm>
            <a:off x="1678575" y="2081261"/>
            <a:ext cx="1616918" cy="784830"/>
          </a:xfrm>
          <a:prstGeom prst="rect">
            <a:avLst/>
          </a:prstGeom>
          <a:noFill/>
        </p:spPr>
        <p:txBody>
          <a:bodyPr wrap="none" rtlCol="0">
            <a:spAutoFit/>
          </a:bodyPr>
          <a:lstStyle/>
          <a:p>
            <a:pPr algn="ctr"/>
            <a:r>
              <a:rPr lang="en-GB" sz="4500" dirty="0">
                <a:solidFill>
                  <a:srgbClr val="C32028"/>
                </a:solidFill>
              </a:rPr>
              <a:t>Avoid</a:t>
            </a:r>
          </a:p>
        </p:txBody>
      </p:sp>
      <p:sp>
        <p:nvSpPr>
          <p:cNvPr id="6" name="TextBox 5">
            <a:extLst>
              <a:ext uri="{FF2B5EF4-FFF2-40B4-BE49-F238E27FC236}">
                <a16:creationId xmlns:a16="http://schemas.microsoft.com/office/drawing/2014/main" id="{398F83CB-A04A-4BBD-8C56-B0605BB8CDEF}"/>
              </a:ext>
            </a:extLst>
          </p:cNvPr>
          <p:cNvSpPr txBox="1"/>
          <p:nvPr/>
        </p:nvSpPr>
        <p:spPr>
          <a:xfrm>
            <a:off x="3553504" y="2081261"/>
            <a:ext cx="1338829" cy="784830"/>
          </a:xfrm>
          <a:prstGeom prst="rect">
            <a:avLst/>
          </a:prstGeom>
          <a:noFill/>
        </p:spPr>
        <p:txBody>
          <a:bodyPr wrap="none" rtlCol="0">
            <a:spAutoFit/>
          </a:bodyPr>
          <a:lstStyle/>
          <a:p>
            <a:pPr algn="ctr"/>
            <a:r>
              <a:rPr lang="en-GB" sz="4500" dirty="0"/>
              <a:t>Shift</a:t>
            </a:r>
          </a:p>
        </p:txBody>
      </p:sp>
      <p:sp>
        <p:nvSpPr>
          <p:cNvPr id="7" name="TextBox 6">
            <a:extLst>
              <a:ext uri="{FF2B5EF4-FFF2-40B4-BE49-F238E27FC236}">
                <a16:creationId xmlns:a16="http://schemas.microsoft.com/office/drawing/2014/main" id="{3B39068E-EB68-4028-ABF5-3F4F24B65237}"/>
              </a:ext>
            </a:extLst>
          </p:cNvPr>
          <p:cNvSpPr txBox="1"/>
          <p:nvPr/>
        </p:nvSpPr>
        <p:spPr>
          <a:xfrm>
            <a:off x="5137610" y="2081261"/>
            <a:ext cx="2268570" cy="784830"/>
          </a:xfrm>
          <a:prstGeom prst="rect">
            <a:avLst/>
          </a:prstGeom>
          <a:noFill/>
        </p:spPr>
        <p:txBody>
          <a:bodyPr wrap="none" rtlCol="0">
            <a:spAutoFit/>
          </a:bodyPr>
          <a:lstStyle/>
          <a:p>
            <a:pPr algn="ctr"/>
            <a:r>
              <a:rPr lang="en-GB" sz="4500" dirty="0"/>
              <a:t>Improve</a:t>
            </a:r>
          </a:p>
        </p:txBody>
      </p:sp>
      <p:cxnSp>
        <p:nvCxnSpPr>
          <p:cNvPr id="9" name="Straight Connector 8">
            <a:extLst>
              <a:ext uri="{FF2B5EF4-FFF2-40B4-BE49-F238E27FC236}">
                <a16:creationId xmlns:a16="http://schemas.microsoft.com/office/drawing/2014/main" id="{0EF8FCA1-FC86-458D-B7FB-D5BBA276A93C}"/>
              </a:ext>
            </a:extLst>
          </p:cNvPr>
          <p:cNvCxnSpPr>
            <a:cxnSpLocks/>
          </p:cNvCxnSpPr>
          <p:nvPr/>
        </p:nvCxnSpPr>
        <p:spPr>
          <a:xfrm>
            <a:off x="3215502" y="2504555"/>
            <a:ext cx="40316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22CC3C7-9B98-44CB-B15C-27E712252236}"/>
              </a:ext>
            </a:extLst>
          </p:cNvPr>
          <p:cNvCxnSpPr>
            <a:cxnSpLocks/>
          </p:cNvCxnSpPr>
          <p:nvPr/>
        </p:nvCxnSpPr>
        <p:spPr>
          <a:xfrm>
            <a:off x="4827171" y="2504555"/>
            <a:ext cx="40316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4FD022F-5D65-4CE6-BBAC-3DFBCB9A2018}"/>
              </a:ext>
            </a:extLst>
          </p:cNvPr>
          <p:cNvSpPr txBox="1"/>
          <p:nvPr/>
        </p:nvSpPr>
        <p:spPr>
          <a:xfrm>
            <a:off x="901765" y="365761"/>
            <a:ext cx="7340471" cy="507831"/>
          </a:xfrm>
          <a:prstGeom prst="rect">
            <a:avLst/>
          </a:prstGeom>
          <a:noFill/>
        </p:spPr>
        <p:txBody>
          <a:bodyPr wrap="none" rtlCol="0">
            <a:spAutoFit/>
          </a:bodyPr>
          <a:lstStyle/>
          <a:p>
            <a:pPr algn="ctr"/>
            <a:r>
              <a:rPr lang="en-GB" sz="2700" dirty="0"/>
              <a:t>How we approach decarbonisation of transport</a:t>
            </a:r>
          </a:p>
        </p:txBody>
      </p:sp>
      <p:sp>
        <p:nvSpPr>
          <p:cNvPr id="14" name="TextBox 13">
            <a:extLst>
              <a:ext uri="{FF2B5EF4-FFF2-40B4-BE49-F238E27FC236}">
                <a16:creationId xmlns:a16="http://schemas.microsoft.com/office/drawing/2014/main" id="{D4150537-04B3-4F6B-A093-E3DE53C22276}"/>
              </a:ext>
            </a:extLst>
          </p:cNvPr>
          <p:cNvSpPr txBox="1"/>
          <p:nvPr/>
        </p:nvSpPr>
        <p:spPr>
          <a:xfrm>
            <a:off x="3837664" y="850509"/>
            <a:ext cx="1640321" cy="507831"/>
          </a:xfrm>
          <a:prstGeom prst="rect">
            <a:avLst/>
          </a:prstGeom>
          <a:solidFill>
            <a:srgbClr val="C32028"/>
          </a:solidFill>
        </p:spPr>
        <p:txBody>
          <a:bodyPr wrap="none" rtlCol="0">
            <a:spAutoFit/>
          </a:bodyPr>
          <a:lstStyle/>
          <a:p>
            <a:r>
              <a:rPr lang="en-GB" sz="2700" dirty="0">
                <a:solidFill>
                  <a:schemeClr val="bg1"/>
                </a:solidFill>
              </a:rPr>
              <a:t>In Theory</a:t>
            </a:r>
          </a:p>
        </p:txBody>
      </p:sp>
    </p:spTree>
    <p:extLst>
      <p:ext uri="{BB962C8B-B14F-4D97-AF65-F5344CB8AC3E}">
        <p14:creationId xmlns:p14="http://schemas.microsoft.com/office/powerpoint/2010/main" val="3064292336"/>
      </p:ext>
    </p:extLst>
  </p:cSld>
  <p:clrMapOvr>
    <a:masterClrMapping/>
  </p:clrMapOvr>
  <mc:AlternateContent xmlns:mc="http://schemas.openxmlformats.org/markup-compatibility/2006" xmlns:p14="http://schemas.microsoft.com/office/powerpoint/2010/main">
    <mc:Choice Requires="p14">
      <p:transition spd="med" p14:dur="700" advTm="4000">
        <p:fade/>
      </p:transition>
    </mc:Choice>
    <mc:Fallback xmlns="">
      <p:transition spd="med" advTm="4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EB0F89-39AD-43FF-A6ED-CDC36CEC7523}"/>
              </a:ext>
            </a:extLst>
          </p:cNvPr>
          <p:cNvSpPr txBox="1"/>
          <p:nvPr/>
        </p:nvSpPr>
        <p:spPr>
          <a:xfrm>
            <a:off x="7957628" y="2352459"/>
            <a:ext cx="950132" cy="461665"/>
          </a:xfrm>
          <a:prstGeom prst="rect">
            <a:avLst/>
          </a:prstGeom>
          <a:noFill/>
        </p:spPr>
        <p:txBody>
          <a:bodyPr wrap="none" rtlCol="0">
            <a:spAutoFit/>
          </a:bodyPr>
          <a:lstStyle/>
          <a:p>
            <a:pPr algn="ctr"/>
            <a:r>
              <a:rPr lang="en-GB" sz="2400" dirty="0"/>
              <a:t>Avoid</a:t>
            </a:r>
          </a:p>
        </p:txBody>
      </p:sp>
      <p:sp>
        <p:nvSpPr>
          <p:cNvPr id="6" name="TextBox 5">
            <a:extLst>
              <a:ext uri="{FF2B5EF4-FFF2-40B4-BE49-F238E27FC236}">
                <a16:creationId xmlns:a16="http://schemas.microsoft.com/office/drawing/2014/main" id="{398F83CB-A04A-4BBD-8C56-B0605BB8CDEF}"/>
              </a:ext>
            </a:extLst>
          </p:cNvPr>
          <p:cNvSpPr txBox="1"/>
          <p:nvPr/>
        </p:nvSpPr>
        <p:spPr>
          <a:xfrm>
            <a:off x="6559175" y="2352459"/>
            <a:ext cx="800220" cy="461665"/>
          </a:xfrm>
          <a:prstGeom prst="rect">
            <a:avLst/>
          </a:prstGeom>
          <a:noFill/>
        </p:spPr>
        <p:txBody>
          <a:bodyPr wrap="none" rtlCol="0">
            <a:spAutoFit/>
          </a:bodyPr>
          <a:lstStyle/>
          <a:p>
            <a:pPr algn="ctr"/>
            <a:r>
              <a:rPr lang="en-GB" sz="2400" dirty="0"/>
              <a:t>Shift</a:t>
            </a:r>
          </a:p>
        </p:txBody>
      </p:sp>
      <p:sp>
        <p:nvSpPr>
          <p:cNvPr id="7" name="TextBox 6">
            <a:extLst>
              <a:ext uri="{FF2B5EF4-FFF2-40B4-BE49-F238E27FC236}">
                <a16:creationId xmlns:a16="http://schemas.microsoft.com/office/drawing/2014/main" id="{3B39068E-EB68-4028-ABF5-3F4F24B65237}"/>
              </a:ext>
            </a:extLst>
          </p:cNvPr>
          <p:cNvSpPr txBox="1"/>
          <p:nvPr/>
        </p:nvSpPr>
        <p:spPr>
          <a:xfrm>
            <a:off x="-233838" y="1361172"/>
            <a:ext cx="6441187" cy="2169825"/>
          </a:xfrm>
          <a:prstGeom prst="rect">
            <a:avLst/>
          </a:prstGeom>
          <a:noFill/>
        </p:spPr>
        <p:txBody>
          <a:bodyPr wrap="none" rtlCol="0">
            <a:spAutoFit/>
          </a:bodyPr>
          <a:lstStyle/>
          <a:p>
            <a:pPr algn="ctr"/>
            <a:r>
              <a:rPr lang="en-GB" sz="13500" dirty="0">
                <a:solidFill>
                  <a:srgbClr val="C32028"/>
                </a:solidFill>
              </a:rPr>
              <a:t>Improve</a:t>
            </a:r>
          </a:p>
        </p:txBody>
      </p:sp>
      <p:cxnSp>
        <p:nvCxnSpPr>
          <p:cNvPr id="9" name="Straight Connector 8">
            <a:extLst>
              <a:ext uri="{FF2B5EF4-FFF2-40B4-BE49-F238E27FC236}">
                <a16:creationId xmlns:a16="http://schemas.microsoft.com/office/drawing/2014/main" id="{0EF8FCA1-FC86-458D-B7FB-D5BBA276A93C}"/>
              </a:ext>
            </a:extLst>
          </p:cNvPr>
          <p:cNvCxnSpPr>
            <a:cxnSpLocks/>
          </p:cNvCxnSpPr>
          <p:nvPr/>
        </p:nvCxnSpPr>
        <p:spPr>
          <a:xfrm>
            <a:off x="6087123" y="2571750"/>
            <a:ext cx="40316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22CC3C7-9B98-44CB-B15C-27E712252236}"/>
              </a:ext>
            </a:extLst>
          </p:cNvPr>
          <p:cNvCxnSpPr>
            <a:cxnSpLocks/>
          </p:cNvCxnSpPr>
          <p:nvPr/>
        </p:nvCxnSpPr>
        <p:spPr>
          <a:xfrm>
            <a:off x="7477505" y="2571750"/>
            <a:ext cx="40316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0188328-E913-447D-ADDB-42EF0AB5CC77}"/>
              </a:ext>
            </a:extLst>
          </p:cNvPr>
          <p:cNvSpPr txBox="1"/>
          <p:nvPr/>
        </p:nvSpPr>
        <p:spPr>
          <a:xfrm>
            <a:off x="3837664" y="850509"/>
            <a:ext cx="1819729" cy="507831"/>
          </a:xfrm>
          <a:prstGeom prst="rect">
            <a:avLst/>
          </a:prstGeom>
          <a:solidFill>
            <a:srgbClr val="C32028"/>
          </a:solidFill>
        </p:spPr>
        <p:txBody>
          <a:bodyPr wrap="none" rtlCol="0">
            <a:spAutoFit/>
          </a:bodyPr>
          <a:lstStyle/>
          <a:p>
            <a:r>
              <a:rPr lang="en-GB" sz="2700" dirty="0">
                <a:solidFill>
                  <a:schemeClr val="bg1"/>
                </a:solidFill>
              </a:rPr>
              <a:t>In Practice</a:t>
            </a:r>
          </a:p>
        </p:txBody>
      </p:sp>
      <p:sp>
        <p:nvSpPr>
          <p:cNvPr id="2" name="TextBox 1">
            <a:extLst>
              <a:ext uri="{FF2B5EF4-FFF2-40B4-BE49-F238E27FC236}">
                <a16:creationId xmlns:a16="http://schemas.microsoft.com/office/drawing/2014/main" id="{A4002A31-50DA-EA86-4029-FC7E54F5C144}"/>
              </a:ext>
            </a:extLst>
          </p:cNvPr>
          <p:cNvSpPr txBox="1"/>
          <p:nvPr/>
        </p:nvSpPr>
        <p:spPr>
          <a:xfrm>
            <a:off x="901765" y="365761"/>
            <a:ext cx="7340471" cy="507831"/>
          </a:xfrm>
          <a:prstGeom prst="rect">
            <a:avLst/>
          </a:prstGeom>
          <a:noFill/>
        </p:spPr>
        <p:txBody>
          <a:bodyPr wrap="none" rtlCol="0">
            <a:spAutoFit/>
          </a:bodyPr>
          <a:lstStyle/>
          <a:p>
            <a:pPr algn="ctr"/>
            <a:r>
              <a:rPr lang="en-GB" sz="2700" dirty="0"/>
              <a:t>How we approach decarbonisation of transport</a:t>
            </a:r>
          </a:p>
        </p:txBody>
      </p:sp>
    </p:spTree>
    <p:extLst>
      <p:ext uri="{BB962C8B-B14F-4D97-AF65-F5344CB8AC3E}">
        <p14:creationId xmlns:p14="http://schemas.microsoft.com/office/powerpoint/2010/main" val="3222007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advTm="4000">
        <p159:morph option="byObject"/>
      </p:transition>
    </mc:Choice>
    <mc:Fallback xmlns="">
      <p:transition spd="slow" advTm="4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hlinkClick r:id="rId2"/>
            <a:extLst>
              <a:ext uri="{FF2B5EF4-FFF2-40B4-BE49-F238E27FC236}">
                <a16:creationId xmlns:a16="http://schemas.microsoft.com/office/drawing/2014/main" id="{FF3C0FFF-46B0-48EE-AEA2-E8732906AC04}"/>
              </a:ext>
            </a:extLst>
          </p:cNvPr>
          <p:cNvPicPr>
            <a:picLocks noChangeAspect="1"/>
          </p:cNvPicPr>
          <p:nvPr/>
        </p:nvPicPr>
        <p:blipFill rotWithShape="1">
          <a:blip r:embed="rId3"/>
          <a:srcRect l="44651" t="12983" r="22471"/>
          <a:stretch/>
        </p:blipFill>
        <p:spPr>
          <a:xfrm>
            <a:off x="326003" y="1105232"/>
            <a:ext cx="2656184" cy="3734744"/>
          </a:xfrm>
          <a:prstGeom prst="rect">
            <a:avLst/>
          </a:prstGeom>
          <a:ln>
            <a:solidFill>
              <a:schemeClr val="bg1">
                <a:lumMod val="75000"/>
              </a:schemeClr>
            </a:solidFill>
          </a:ln>
          <a:effectLst>
            <a:outerShdw blurRad="50800" dist="139700" dir="2700000" algn="tl" rotWithShape="0">
              <a:prstClr val="black">
                <a:alpha val="40000"/>
              </a:prstClr>
            </a:outerShdw>
          </a:effectLst>
        </p:spPr>
      </p:pic>
      <p:pic>
        <p:nvPicPr>
          <p:cNvPr id="8" name="Picture 7" descr="A qr code with a few squares&#10;&#10;Description automatically generated">
            <a:extLst>
              <a:ext uri="{FF2B5EF4-FFF2-40B4-BE49-F238E27FC236}">
                <a16:creationId xmlns:a16="http://schemas.microsoft.com/office/drawing/2014/main" id="{60AD227B-2D52-4FB2-A1FA-4FDB6E70BBB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5720" y="2171499"/>
            <a:ext cx="1432560" cy="1432560"/>
          </a:xfrm>
          <a:prstGeom prst="rect">
            <a:avLst/>
          </a:prstGeom>
          <a:noFill/>
          <a:ln>
            <a:noFill/>
          </a:ln>
        </p:spPr>
      </p:pic>
      <p:pic>
        <p:nvPicPr>
          <p:cNvPr id="9" name="Picture 8">
            <a:extLst>
              <a:ext uri="{FF2B5EF4-FFF2-40B4-BE49-F238E27FC236}">
                <a16:creationId xmlns:a16="http://schemas.microsoft.com/office/drawing/2014/main" id="{52FCE095-3264-4A57-B032-1EEB950C3A04}"/>
              </a:ext>
            </a:extLst>
          </p:cNvPr>
          <p:cNvPicPr>
            <a:picLocks noChangeAspect="1"/>
          </p:cNvPicPr>
          <p:nvPr/>
        </p:nvPicPr>
        <p:blipFill>
          <a:blip r:embed="rId5"/>
          <a:stretch>
            <a:fillRect/>
          </a:stretch>
        </p:blipFill>
        <p:spPr>
          <a:xfrm>
            <a:off x="5603393" y="1603709"/>
            <a:ext cx="3214604" cy="2568141"/>
          </a:xfrm>
          <a:prstGeom prst="rect">
            <a:avLst/>
          </a:prstGeom>
        </p:spPr>
      </p:pic>
      <p:sp>
        <p:nvSpPr>
          <p:cNvPr id="10" name="Rectangle 9">
            <a:extLst>
              <a:ext uri="{FF2B5EF4-FFF2-40B4-BE49-F238E27FC236}">
                <a16:creationId xmlns:a16="http://schemas.microsoft.com/office/drawing/2014/main" id="{144309B1-23BC-4B1F-93A8-9A82AC695367}"/>
              </a:ext>
            </a:extLst>
          </p:cNvPr>
          <p:cNvSpPr/>
          <p:nvPr/>
        </p:nvSpPr>
        <p:spPr>
          <a:xfrm>
            <a:off x="0" y="0"/>
            <a:ext cx="9144000" cy="46166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rPr>
              <a:t>Changing behaviours in transport planning</a:t>
            </a:r>
          </a:p>
        </p:txBody>
      </p:sp>
      <p:sp>
        <p:nvSpPr>
          <p:cNvPr id="11" name="TextBox 10">
            <a:extLst>
              <a:ext uri="{FF2B5EF4-FFF2-40B4-BE49-F238E27FC236}">
                <a16:creationId xmlns:a16="http://schemas.microsoft.com/office/drawing/2014/main" id="{7809F34C-3A06-4CFC-8C7A-7EF699943809}"/>
              </a:ext>
            </a:extLst>
          </p:cNvPr>
          <p:cNvSpPr txBox="1"/>
          <p:nvPr/>
        </p:nvSpPr>
        <p:spPr>
          <a:xfrm>
            <a:off x="3777977" y="3971795"/>
            <a:ext cx="1537600" cy="400110"/>
          </a:xfrm>
          <a:prstGeom prst="rect">
            <a:avLst/>
          </a:prstGeom>
          <a:solidFill>
            <a:schemeClr val="tx1"/>
          </a:solidFill>
        </p:spPr>
        <p:txBody>
          <a:bodyPr wrap="none" rtlCol="0">
            <a:spAutoFit/>
          </a:bodyPr>
          <a:lstStyle/>
          <a:p>
            <a:pPr algn="ctr"/>
            <a:r>
              <a:rPr lang="en-GB" sz="2000" dirty="0">
                <a:solidFill>
                  <a:schemeClr val="bg1"/>
                </a:solidFill>
              </a:rPr>
              <a:t>March 2024</a:t>
            </a:r>
          </a:p>
        </p:txBody>
      </p:sp>
    </p:spTree>
    <p:extLst>
      <p:ext uri="{BB962C8B-B14F-4D97-AF65-F5344CB8AC3E}">
        <p14:creationId xmlns:p14="http://schemas.microsoft.com/office/powerpoint/2010/main" val="2458428691"/>
      </p:ext>
    </p:extLst>
  </p:cSld>
  <p:clrMapOvr>
    <a:masterClrMapping/>
  </p:clrMapOvr>
</p:sld>
</file>

<file path=ppt/theme/theme1.xml><?xml version="1.0" encoding="utf-8"?>
<a:theme xmlns:a="http://schemas.openxmlformats.org/drawingml/2006/main" name="MM_NewBrand">
  <a:themeElements>
    <a:clrScheme name="MM Orange">
      <a:dk1>
        <a:srgbClr val="000000"/>
      </a:dk1>
      <a:lt1>
        <a:srgbClr val="FFFFFF"/>
      </a:lt1>
      <a:dk2>
        <a:srgbClr val="575656"/>
      </a:dk2>
      <a:lt2>
        <a:srgbClr val="EDEBE6"/>
      </a:lt2>
      <a:accent1>
        <a:srgbClr val="E95A1A"/>
      </a:accent1>
      <a:accent2>
        <a:srgbClr val="E42925"/>
      </a:accent2>
      <a:accent3>
        <a:srgbClr val="E1278D"/>
      </a:accent3>
      <a:accent4>
        <a:srgbClr val="FFD400"/>
      </a:accent4>
      <a:accent5>
        <a:srgbClr val="F8AC04"/>
      </a:accent5>
      <a:accent6>
        <a:srgbClr val="8E3F91"/>
      </a:accent6>
      <a:hlink>
        <a:srgbClr val="E42925"/>
      </a:hlink>
      <a:folHlink>
        <a:srgbClr val="E95A1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M_PPT_16x9_NEW_vs7" id="{3F23E896-C2BE-42D5-A134-0136AFEA559D}" vid="{1E72D5B5-F73F-4511-A5FB-3202020F8A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E87131C6E01149B92C08BDE3DAD285" ma:contentTypeVersion="18" ma:contentTypeDescription="Create a new document." ma:contentTypeScope="" ma:versionID="78c0ff5910fc8057c5fd5a7cd65f025d">
  <xsd:schema xmlns:xsd="http://www.w3.org/2001/XMLSchema" xmlns:xs="http://www.w3.org/2001/XMLSchema" xmlns:p="http://schemas.microsoft.com/office/2006/metadata/properties" xmlns:ns3="83464fbe-6045-496c-aadd-77a7be186b3d" xmlns:ns4="a6b74a24-0929-4331-b68d-6dc2f138fc9f" targetNamespace="http://schemas.microsoft.com/office/2006/metadata/properties" ma:root="true" ma:fieldsID="48cc0584b07c34006e45f1096ad63469" ns3:_="" ns4:_="">
    <xsd:import namespace="83464fbe-6045-496c-aadd-77a7be186b3d"/>
    <xsd:import namespace="a6b74a24-0929-4331-b68d-6dc2f138fc9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464fbe-6045-496c-aadd-77a7be186b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b74a24-0929-4331-b68d-6dc2f138fc9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83464fbe-6045-496c-aadd-77a7be186b3d" xsi:nil="true"/>
  </documentManagement>
</p:properties>
</file>

<file path=customXml/itemProps1.xml><?xml version="1.0" encoding="utf-8"?>
<ds:datastoreItem xmlns:ds="http://schemas.openxmlformats.org/officeDocument/2006/customXml" ds:itemID="{D6855DFE-F507-4CC6-8661-5F0FFB602751}">
  <ds:schemaRefs>
    <ds:schemaRef ds:uri="http://schemas.microsoft.com/sharepoint/v3/contenttype/forms"/>
  </ds:schemaRefs>
</ds:datastoreItem>
</file>

<file path=customXml/itemProps2.xml><?xml version="1.0" encoding="utf-8"?>
<ds:datastoreItem xmlns:ds="http://schemas.openxmlformats.org/officeDocument/2006/customXml" ds:itemID="{7251E187-F522-47DD-9C86-F648F44032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464fbe-6045-496c-aadd-77a7be186b3d"/>
    <ds:schemaRef ds:uri="a6b74a24-0929-4331-b68d-6dc2f138fc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0157D0-B87D-4619-82B4-62AC73707AB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a6b74a24-0929-4331-b68d-6dc2f138fc9f"/>
    <ds:schemaRef ds:uri="http://purl.org/dc/elements/1.1/"/>
    <ds:schemaRef ds:uri="http://schemas.microsoft.com/office/2006/metadata/properties"/>
    <ds:schemaRef ds:uri="83464fbe-6045-496c-aadd-77a7be186b3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15053</TotalTime>
  <Words>907</Words>
  <Application>Microsoft Office PowerPoint</Application>
  <PresentationFormat>On-screen Show (16:9)</PresentationFormat>
  <Paragraphs>115</Paragraphs>
  <Slides>21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-apple-system</vt:lpstr>
      <vt:lpstr>Arial</vt:lpstr>
      <vt:lpstr>Calibri</vt:lpstr>
      <vt:lpstr>Minion Pro</vt:lpstr>
      <vt:lpstr>MM_NewBrand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Siaw</dc:creator>
  <cp:keywords/>
  <cp:lastModifiedBy>Glenn Lyons</cp:lastModifiedBy>
  <cp:revision>761</cp:revision>
  <cp:lastPrinted>2021-09-13T08:00:01Z</cp:lastPrinted>
  <dcterms:created xsi:type="dcterms:W3CDTF">2017-04-21T16:44:45Z</dcterms:created>
  <dcterms:modified xsi:type="dcterms:W3CDTF">2024-05-16T10:18:59Z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0x01010036E87131C6E01149B92C08BDE3DAD285</vt:lpwstr>
  </property>
  <property fmtid="{D5CDD505-2E9C-101B-9397-08002B2CF9AE}" pid="3" name="_dlc_DocIdItemGuid">
    <vt:lpwstr>e032a654-53ba-4aa8-961e-8d0e4256a160</vt:lpwstr>
  </property>
  <property fmtid="{D5CDD505-2E9C-101B-9397-08002B2CF9AE}" pid="4" name="DC_Keywords">
    <vt:lpwstr/>
  </property>
  <property fmtid="{D5CDD505-2E9C-101B-9397-08002B2CF9AE}" pid="5" name="TaxKeyword">
    <vt:lpwstr/>
  </property>
  <property fmtid="{D5CDD505-2E9C-101B-9397-08002B2CF9AE}" pid="6" name="Purpose1">
    <vt:lpwstr/>
  </property>
  <property fmtid="{D5CDD505-2E9C-101B-9397-08002B2CF9AE}" pid="7" name="b8c35521773243bb8cfe66fd6c8f2ac1">
    <vt:lpwstr/>
  </property>
  <property fmtid="{D5CDD505-2E9C-101B-9397-08002B2CF9AE}" pid="8" name="n56b361ebf52464ebaebb1c326acc537">
    <vt:lpwstr/>
  </property>
  <property fmtid="{D5CDD505-2E9C-101B-9397-08002B2CF9AE}" pid="9" name="DC Readership">
    <vt:lpwstr/>
  </property>
  <property fmtid="{D5CDD505-2E9C-101B-9397-08002B2CF9AE}" pid="10" name="oa898382b8f94fd1b7bcd71a29ed53f2">
    <vt:lpwstr/>
  </property>
  <property fmtid="{D5CDD505-2E9C-101B-9397-08002B2CF9AE}" pid="11" name="CandC_Purpose">
    <vt:lpwstr/>
  </property>
  <property fmtid="{D5CDD505-2E9C-101B-9397-08002B2CF9AE}" pid="12" name="m9b0327d52e9448bb58c4313467f270b">
    <vt:lpwstr/>
  </property>
  <property fmtid="{D5CDD505-2E9C-101B-9397-08002B2CF9AE}" pid="13" name="h4be2ca529bd4b26895ece4bfd8fe3f1">
    <vt:lpwstr/>
  </property>
  <property fmtid="{D5CDD505-2E9C-101B-9397-08002B2CF9AE}" pid="14" name="i418f58ac4254a8585ae02d898c4a8cb">
    <vt:lpwstr/>
  </property>
  <property fmtid="{D5CDD505-2E9C-101B-9397-08002B2CF9AE}" pid="15" name="n19e3bf717744397a964559db1ab508b">
    <vt:lpwstr/>
  </property>
  <property fmtid="{D5CDD505-2E9C-101B-9397-08002B2CF9AE}" pid="16" name="DC Source">
    <vt:lpwstr/>
  </property>
  <property fmtid="{D5CDD505-2E9C-101B-9397-08002B2CF9AE}" pid="17" name="CandC_Applicability">
    <vt:lpwstr/>
  </property>
  <property fmtid="{D5CDD505-2E9C-101B-9397-08002B2CF9AE}" pid="18" name="ae9bb53e23dd4ea8b7168af87e1050c3">
    <vt:lpwstr/>
  </property>
  <property fmtid="{D5CDD505-2E9C-101B-9397-08002B2CF9AE}" pid="19" name="DC Keywords">
    <vt:lpwstr/>
  </property>
  <property fmtid="{D5CDD505-2E9C-101B-9397-08002B2CF9AE}" pid="20" name="Our_Purpose">
    <vt:lpwstr/>
  </property>
  <property fmtid="{D5CDD505-2E9C-101B-9397-08002B2CF9AE}" pid="21" name="SharedWithUsers">
    <vt:lpwstr>17910;#Sin, Leo;#16759;#Au, Shana;#11019;#Rawat, Arvind S;#8235;#Truman, Adam C;#1069;#Barritt, Adrian</vt:lpwstr>
  </property>
</Properties>
</file>