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68C216-7AE9-4EB3-9399-953FDE421CF7}" v="9" dt="2024-08-29T15:50:52.1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100" d="100"/>
          <a:sy n="100" d="100"/>
        </p:scale>
        <p:origin x="87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enn Lyons" userId="b55887a6-1817-46fd-9b17-0936d0df0b8e" providerId="ADAL" clId="{A968C216-7AE9-4EB3-9399-953FDE421CF7}"/>
    <pc:docChg chg="custSel modSld">
      <pc:chgData name="Glenn Lyons" userId="b55887a6-1817-46fd-9b17-0936d0df0b8e" providerId="ADAL" clId="{A968C216-7AE9-4EB3-9399-953FDE421CF7}" dt="2024-08-29T15:50:52.124" v="90"/>
      <pc:docMkLst>
        <pc:docMk/>
      </pc:docMkLst>
      <pc:sldChg chg="addSp delSp modSp mod modTransition">
        <pc:chgData name="Glenn Lyons" userId="b55887a6-1817-46fd-9b17-0936d0df0b8e" providerId="ADAL" clId="{A968C216-7AE9-4EB3-9399-953FDE421CF7}" dt="2024-08-29T15:50:46.962" v="89" actId="1076"/>
        <pc:sldMkLst>
          <pc:docMk/>
          <pc:sldMk cId="53519855" sldId="256"/>
        </pc:sldMkLst>
        <pc:spChg chg="mod">
          <ac:chgData name="Glenn Lyons" userId="b55887a6-1817-46fd-9b17-0936d0df0b8e" providerId="ADAL" clId="{A968C216-7AE9-4EB3-9399-953FDE421CF7}" dt="2024-08-29T15:47:58.698" v="1" actId="207"/>
          <ac:spMkLst>
            <pc:docMk/>
            <pc:sldMk cId="53519855" sldId="256"/>
            <ac:spMk id="4" creationId="{AAE6A767-5619-C109-6378-434207429451}"/>
          </ac:spMkLst>
        </pc:spChg>
        <pc:spChg chg="add del mod">
          <ac:chgData name="Glenn Lyons" userId="b55887a6-1817-46fd-9b17-0936d0df0b8e" providerId="ADAL" clId="{A968C216-7AE9-4EB3-9399-953FDE421CF7}" dt="2024-08-29T15:50:15.519" v="59" actId="478"/>
          <ac:spMkLst>
            <pc:docMk/>
            <pc:sldMk cId="53519855" sldId="256"/>
            <ac:spMk id="17" creationId="{E21D2F0C-7BCF-BA38-0599-629331CDFECE}"/>
          </ac:spMkLst>
        </pc:spChg>
        <pc:spChg chg="add mod">
          <ac:chgData name="Glenn Lyons" userId="b55887a6-1817-46fd-9b17-0936d0df0b8e" providerId="ADAL" clId="{A968C216-7AE9-4EB3-9399-953FDE421CF7}" dt="2024-08-29T15:50:46.962" v="89" actId="1076"/>
          <ac:spMkLst>
            <pc:docMk/>
            <pc:sldMk cId="53519855" sldId="256"/>
            <ac:spMk id="18" creationId="{04E7ED3F-4CEF-872C-B8E5-D8CFFDE46E34}"/>
          </ac:spMkLst>
        </pc:spChg>
      </pc:sldChg>
      <pc:sldChg chg="addSp modSp mod">
        <pc:chgData name="Glenn Lyons" userId="b55887a6-1817-46fd-9b17-0936d0df0b8e" providerId="ADAL" clId="{A968C216-7AE9-4EB3-9399-953FDE421CF7}" dt="2024-08-29T15:50:52.124" v="90"/>
        <pc:sldMkLst>
          <pc:docMk/>
          <pc:sldMk cId="2842730096" sldId="257"/>
        </pc:sldMkLst>
        <pc:spChg chg="mod">
          <ac:chgData name="Glenn Lyons" userId="b55887a6-1817-46fd-9b17-0936d0df0b8e" providerId="ADAL" clId="{A968C216-7AE9-4EB3-9399-953FDE421CF7}" dt="2024-08-29T15:48:03.639" v="2" actId="207"/>
          <ac:spMkLst>
            <pc:docMk/>
            <pc:sldMk cId="2842730096" sldId="257"/>
            <ac:spMk id="4" creationId="{AAE6A767-5619-C109-6378-434207429451}"/>
          </ac:spMkLst>
        </pc:spChg>
        <pc:spChg chg="add mod">
          <ac:chgData name="Glenn Lyons" userId="b55887a6-1817-46fd-9b17-0936d0df0b8e" providerId="ADAL" clId="{A968C216-7AE9-4EB3-9399-953FDE421CF7}" dt="2024-08-29T15:50:52.124" v="90"/>
          <ac:spMkLst>
            <pc:docMk/>
            <pc:sldMk cId="2842730096" sldId="257"/>
            <ac:spMk id="9" creationId="{84F89AE6-EFAA-4308-B1C1-F7A5A40E685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E65A-E968-125F-3498-6513D3A534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CFB95F-F809-8848-C972-E240D3F42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950E6-0CDD-46E8-4883-6D00AC837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F2B2B-723F-1D3E-D327-3DB5C9296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25552-DEF5-9F4E-A8AE-E33694BB0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748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D7207-F1FD-EF8B-89B8-25D57A1E7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AFFC7-B767-591C-3DBA-F99FF3752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C4F23-5EC4-E39B-647F-483C8D716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379B6-7242-8846-A3F6-BC91CB642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FECCB-82BA-05C4-143E-FC963B92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98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DC3F0-32F4-F065-6B3F-2441B33A0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2A569-ED1B-B60F-CA08-4C36C9A51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E86CE-4F47-B1DD-B4E6-484AF23AF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6544C-0658-8FC4-9C5A-4BA0AF32D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12984-1189-5BE2-BDE3-75B25B2C7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761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84C7D-69CA-5E6E-4B40-B4B6F1A3D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2DF-260F-7361-BE55-C48356C377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5CBEA2-D277-EF74-7E9A-42AFF6B62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AEC83E-955C-EEE9-4D08-9405B2E8E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D0EDB-0B1C-DCA3-84C7-798A7B5A3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65063-696B-9E6A-1E21-DD94E84FC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461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392FA-D963-3F5C-1455-C9DEEB4C5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49C23-0A14-0809-4B9A-68D7FE3C0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6AC2A-671A-DEEA-025E-A2CC0CD11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55F3EF-AFD4-5301-8363-FC3B3B2235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FDF2AC-BAA5-2A87-1EFC-F539DAB6AF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EB940C-B29F-ED49-6432-430E46D7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0B45A0-47CA-EAE7-4FF9-AE7A42CEA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F9F6B6-0843-C092-81DF-A95A0BCCB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30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CC2E9-4F3F-2E0D-C735-9719C4343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3426BE-CAF4-4E8E-7235-1B2353B0F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622E4A-16FB-DEBA-D5F8-976652C7B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11CD0F-53F4-DAAD-FFCE-E79A04A63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50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F6519C-AE1D-D760-554B-54861E0E6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EEDD90-3C75-2231-0275-7C5EF861F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EF66F1-303E-25AF-D20B-D829BCDAE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31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B04C2-C6FC-1AB9-3ABA-CE75287FA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3B8EF-8208-DE07-CCAB-32A971F13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5E0C3-7DB8-63BA-F3DD-95955C0F8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DDA98-C533-84FB-530A-627FC9631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BDA59-603C-35D9-4A47-D1DD182EE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94033-E78D-95FB-C57B-7E5101711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298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970D8-7948-3D2F-511D-CBB983291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7841E2-3078-178E-C7F0-623AE217D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160AE-59E8-1045-738C-DAAE282A7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D83FA-F473-9C6C-2BA3-D1BB88C67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2D6952-E5F5-0A85-E7BD-085136D4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2AD16-1BFC-68EE-7AB8-62A9F52A2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91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1D211-0E0D-9DC4-D83D-962EE76DA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ECD43D-C7FF-625C-F474-C79265E09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4B667-7AC7-680D-41FC-44FB1AB1F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A40DB-F7BF-1D9D-490A-7AD72E98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B5A49-0690-15F0-9B97-078D82B1E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699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9C4A8E-030C-F05A-D78D-2C9C09054F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C5C725-A5AD-32A6-DBD6-F243005C2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96DBF-A816-3854-A8B1-F32C1849A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DA5D9-344F-F801-7ABF-E300C76FC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EEE72-2162-E09F-258F-16CEB5293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440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A7F912-32B0-985B-361A-64FA9CEB7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4B2D19-E371-E346-6B1D-9C6EAA63B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B7440-F406-27BB-FF36-A0D2C91EE9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993ED7-C988-491A-8155-1BEB36BBD478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68065-B1D5-4CED-4B67-9F7B232D2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1205D-0499-EEBD-66B0-9038E72972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5381DE-A314-47A4-8212-39ED1239EB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11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AE6A767-5619-C109-6378-434207429451}"/>
              </a:ext>
            </a:extLst>
          </p:cNvPr>
          <p:cNvSpPr/>
          <p:nvPr/>
        </p:nvSpPr>
        <p:spPr>
          <a:xfrm>
            <a:off x="5341855" y="2819762"/>
            <a:ext cx="1508289" cy="246039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4E08F5-4C02-3C23-5008-BC16DA6F141F}"/>
              </a:ext>
            </a:extLst>
          </p:cNvPr>
          <p:cNvCxnSpPr/>
          <p:nvPr/>
        </p:nvCxnSpPr>
        <p:spPr>
          <a:xfrm flipV="1">
            <a:off x="3403158" y="1987826"/>
            <a:ext cx="5279666" cy="16459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905EF75-6E4B-A3BD-AAC9-6945D1FF96EC}"/>
              </a:ext>
            </a:extLst>
          </p:cNvPr>
          <p:cNvSpPr txBox="1"/>
          <p:nvPr/>
        </p:nvSpPr>
        <p:spPr>
          <a:xfrm rot="20546853">
            <a:off x="7385216" y="1348986"/>
            <a:ext cx="1195867" cy="83099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In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Group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AB45E8-A91E-0F76-E7D4-2C237AE338A5}"/>
              </a:ext>
            </a:extLst>
          </p:cNvPr>
          <p:cNvSpPr txBox="1"/>
          <p:nvPr/>
        </p:nvSpPr>
        <p:spPr>
          <a:xfrm rot="20546853">
            <a:off x="3259814" y="2641770"/>
            <a:ext cx="1195867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Out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Group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9E16CD-B83F-CA25-A00B-786980FE2AE9}"/>
              </a:ext>
            </a:extLst>
          </p:cNvPr>
          <p:cNvSpPr txBox="1"/>
          <p:nvPr/>
        </p:nvSpPr>
        <p:spPr>
          <a:xfrm>
            <a:off x="7440224" y="0"/>
            <a:ext cx="10858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dirty="0">
                <a:sym typeface="Wingdings" panose="05000000000000000000" pitchFamily="2" charset="2"/>
              </a:rPr>
              <a:t></a:t>
            </a:r>
            <a:endParaRPr lang="en-GB" sz="8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0710DE-A1EE-79E6-AFEC-DE76B4C852F1}"/>
              </a:ext>
            </a:extLst>
          </p:cNvPr>
          <p:cNvSpPr txBox="1"/>
          <p:nvPr/>
        </p:nvSpPr>
        <p:spPr>
          <a:xfrm>
            <a:off x="3158073" y="1364236"/>
            <a:ext cx="10858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dirty="0">
                <a:sym typeface="Wingdings" panose="05000000000000000000" pitchFamily="2" charset="2"/>
              </a:rPr>
              <a:t></a:t>
            </a:r>
            <a:endParaRPr lang="en-GB" sz="8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E7ED3F-4CEF-872C-B8E5-D8CFFDE46E34}"/>
              </a:ext>
            </a:extLst>
          </p:cNvPr>
          <p:cNvSpPr txBox="1"/>
          <p:nvPr/>
        </p:nvSpPr>
        <p:spPr>
          <a:xfrm>
            <a:off x="5526965" y="4756938"/>
            <a:ext cx="1138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Glenn Lyons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sz="1400" dirty="0">
                <a:solidFill>
                  <a:schemeClr val="bg1"/>
                </a:solidFill>
              </a:rPr>
              <a:t>29-08-2024</a:t>
            </a:r>
          </a:p>
        </p:txBody>
      </p:sp>
    </p:spTree>
    <p:extLst>
      <p:ext uri="{BB962C8B-B14F-4D97-AF65-F5344CB8AC3E}">
        <p14:creationId xmlns:p14="http://schemas.microsoft.com/office/powerpoint/2010/main" val="53519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AE6A767-5619-C109-6378-434207429451}"/>
              </a:ext>
            </a:extLst>
          </p:cNvPr>
          <p:cNvSpPr/>
          <p:nvPr/>
        </p:nvSpPr>
        <p:spPr>
          <a:xfrm>
            <a:off x="5341855" y="2819762"/>
            <a:ext cx="1508289" cy="246039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4E08F5-4C02-3C23-5008-BC16DA6F141F}"/>
              </a:ext>
            </a:extLst>
          </p:cNvPr>
          <p:cNvCxnSpPr>
            <a:cxnSpLocks/>
          </p:cNvCxnSpPr>
          <p:nvPr/>
        </p:nvCxnSpPr>
        <p:spPr>
          <a:xfrm>
            <a:off x="3321501" y="2787105"/>
            <a:ext cx="53551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905EF75-6E4B-A3BD-AAC9-6945D1FF96EC}"/>
              </a:ext>
            </a:extLst>
          </p:cNvPr>
          <p:cNvSpPr txBox="1"/>
          <p:nvPr/>
        </p:nvSpPr>
        <p:spPr>
          <a:xfrm>
            <a:off x="7480796" y="1956108"/>
            <a:ext cx="1195867" cy="83099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In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Group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AB45E8-A91E-0F76-E7D4-2C237AE338A5}"/>
              </a:ext>
            </a:extLst>
          </p:cNvPr>
          <p:cNvSpPr txBox="1"/>
          <p:nvPr/>
        </p:nvSpPr>
        <p:spPr>
          <a:xfrm>
            <a:off x="3321501" y="1956108"/>
            <a:ext cx="1195867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Out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Group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68F13C-2EA3-970E-E47C-D6482F92F804}"/>
              </a:ext>
            </a:extLst>
          </p:cNvPr>
          <p:cNvSpPr txBox="1"/>
          <p:nvPr/>
        </p:nvSpPr>
        <p:spPr>
          <a:xfrm>
            <a:off x="3376509" y="725673"/>
            <a:ext cx="10858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dirty="0">
                <a:sym typeface="Wingdings" panose="05000000000000000000" pitchFamily="2" charset="2"/>
              </a:rPr>
              <a:t></a:t>
            </a:r>
            <a:endParaRPr lang="en-GB" sz="8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1B441F-A433-93F6-EFFE-406E0FA6E987}"/>
              </a:ext>
            </a:extLst>
          </p:cNvPr>
          <p:cNvSpPr txBox="1"/>
          <p:nvPr/>
        </p:nvSpPr>
        <p:spPr>
          <a:xfrm>
            <a:off x="7535804" y="725673"/>
            <a:ext cx="10858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dirty="0">
                <a:sym typeface="Wingdings" panose="05000000000000000000" pitchFamily="2" charset="2"/>
              </a:rPr>
              <a:t></a:t>
            </a:r>
            <a:endParaRPr lang="en-GB" sz="8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F89AE6-EFAA-4308-B1C1-F7A5A40E6852}"/>
              </a:ext>
            </a:extLst>
          </p:cNvPr>
          <p:cNvSpPr txBox="1"/>
          <p:nvPr/>
        </p:nvSpPr>
        <p:spPr>
          <a:xfrm>
            <a:off x="5526965" y="4756938"/>
            <a:ext cx="1138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Glenn Lyons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sz="1400" dirty="0">
                <a:solidFill>
                  <a:schemeClr val="bg1"/>
                </a:solidFill>
              </a:rPr>
              <a:t>29-08-2024</a:t>
            </a:r>
          </a:p>
        </p:txBody>
      </p:sp>
    </p:spTree>
    <p:extLst>
      <p:ext uri="{BB962C8B-B14F-4D97-AF65-F5344CB8AC3E}">
        <p14:creationId xmlns:p14="http://schemas.microsoft.com/office/powerpoint/2010/main" val="28427300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0000" advClick="0">
        <p159:morph option="byObject"/>
      </p:transition>
    </mc:Choice>
    <mc:Fallback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20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</vt:vector>
  </TitlesOfParts>
  <Company>UWE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Glenn Lyons</dc:creator>
  <cp:lastModifiedBy>Glenn Lyons</cp:lastModifiedBy>
  <cp:revision>1</cp:revision>
  <dcterms:created xsi:type="dcterms:W3CDTF">2024-08-29T15:28:16Z</dcterms:created>
  <dcterms:modified xsi:type="dcterms:W3CDTF">2024-08-29T15:50:59Z</dcterms:modified>
</cp:coreProperties>
</file>